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2A000-4497-4AE4-BA24-E0F899A5F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7A0874-84DC-4E0D-AD8A-28C31D16A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EEBB44-4F15-4809-8E26-431CC90E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23/03/2025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F21121-D233-4586-B9C4-1B933F30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549099D-59A5-4583-B3A6-93D03CED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898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EED73-5932-48D8-BF10-FCE5B776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837E07A-3403-4725-A181-216E39A62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83D536-8D52-411A-9D79-16DFCB7D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23/03/2025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93D57D-E742-4AAD-ACF8-0BD4FF37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5B6133-5F0C-428D-9975-DC350CFA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664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FF2BCE3-CFEB-456E-9398-8E546E4D3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F5DD35-B9A6-431F-A3D5-70D547204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9D24FF-E5CF-466B-9886-C826C0D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23/03/2025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CF3489-C8B6-4AE1-89AF-4BD176F1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CD06DF-716F-4D2D-B3BC-5C221D4F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7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C971B-EF67-4325-8C56-359B961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89A6B0E-8328-4978-8B07-9E047B2A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1E6F2A-D0F9-40F9-A04B-32F18F8D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23/03/2025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A7EC40-EFA0-4F95-8AF5-134BD6B5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B662BFF-3ADC-4DEC-9CEB-7DF6A114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409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B8DD1-A1EB-4C5E-921D-78982A4D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5611D83-7CB0-4F57-ADCD-946827AC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4B3CD4-C0E7-48A6-933C-FB2AE409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23/03/2025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6021E3-747F-439A-9EE9-9DFC7A7E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409084B-BB79-4038-885B-B4B4CADC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643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230FA-AC5F-4170-BD1A-21DA7224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71BC13-69E8-4BF1-972A-FC64290C9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07F3FAB-B5FA-4FD8-81A0-2D54B0F42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1C91BED-0134-428E-97AF-9D99A165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23/03/2025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5992F47-EB47-490E-B4A2-02020D4A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0594A7-B785-4A12-9DD2-E8F08C60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10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4616C-8A1B-4AC9-883B-E8265A22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10ACD2E-5EDF-45B3-957D-AE08F99D3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1F452E0-BBCC-45FB-A7E1-E4C1056FC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A95450C-7AC2-495D-80B6-BD6EA4F10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A97B564-62B5-47CB-B4A9-F3C23BE87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7C88A10-0734-4067-B8CF-9ED4AAD7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23/03/2025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AD6EE47-4540-4022-95E6-C0A3D51E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B14C827-6BF7-444A-8ADF-A3953B80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069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175D5-6910-4B0A-92E5-74C3D2BF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088D1C2-ADDC-4FFF-81D8-69F1445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23/03/2025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807B206-6D5D-4703-99D6-5D234689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4BB642-D49F-459D-A6F2-FE0A69C1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544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0AD7CD4-A5A0-446F-B67C-75594C5D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23/03/2025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24252B-52EA-4D57-A5A5-90B31578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ECA78F-96D2-40FB-A860-27D2FA542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326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2602A-E674-47EF-BB6C-5FC9C9A4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81674F-4A76-4FB1-8535-0F81AEF12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901F390-FC74-4F04-AD30-912868F2F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E71B1F6-D6EC-42EC-9CBA-23225163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23/03/2025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6D57D5-2DF0-48FD-A488-AA521888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C13F82F-1953-4E3F-88D8-12CCBFC4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92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D322E-6725-4976-A672-F8EAB9DC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4D9ECFC-3DCA-4884-9926-91199A968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E7056E-5B1D-4DA0-940D-F2EF53930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18FBDC5-0C10-4E20-9212-3A2AE1D4F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8023-CF4E-4A1F-BCFB-3133EBC3D918}" type="datetimeFigureOut">
              <a:rPr lang="nl-BE" smtClean="0"/>
              <a:t>23/03/2025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FAA139C-8227-48E5-86DA-0ECE4BBA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8BC4C25-2271-41CA-94F7-0E9B37DF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7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E6864AC-CC10-4F51-AC82-E26DB3BC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079999-1EAF-4946-A4F2-C6633CE55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EB35A9-AA9B-47F3-84C9-39B9F4BE0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8023-CF4E-4A1F-BCFB-3133EBC3D918}" type="datetimeFigureOut">
              <a:rPr lang="nl-BE" smtClean="0"/>
              <a:t>23/03/2025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5B5EE1-A214-4308-BF36-2CB211082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D25ED3-4EB9-4ECF-A291-2EDE2575D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3E917-E207-42A9-A63F-77B5E6A61A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347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66148-232A-4279-84DE-CF69E63D9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04B3B01-EFA9-44B8-A7D0-F7C7F6D43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30058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2734D4891971478B816B747330C94A" ma:contentTypeVersion="14" ma:contentTypeDescription="Een nieuw document maken." ma:contentTypeScope="" ma:versionID="68dfc62a47de5a54b9fb10a9b100ee65">
  <xsd:schema xmlns:xsd="http://www.w3.org/2001/XMLSchema" xmlns:xs="http://www.w3.org/2001/XMLSchema" xmlns:p="http://schemas.microsoft.com/office/2006/metadata/properties" xmlns:ns3="7f56e509-dbb5-472b-882b-e910fc7d143e" xmlns:ns4="b05cffd6-489d-4fe5-98df-978b908c11d2" targetNamespace="http://schemas.microsoft.com/office/2006/metadata/properties" ma:root="true" ma:fieldsID="1ea21e9766792dcf0c377845c6b956fe" ns3:_="" ns4:_="">
    <xsd:import namespace="7f56e509-dbb5-472b-882b-e910fc7d143e"/>
    <xsd:import namespace="b05cffd6-489d-4fe5-98df-978b908c11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ystemTags" minOccurs="0"/>
                <xsd:element ref="ns3:MediaServiceOCR" minOccurs="0"/>
                <xsd:element ref="ns3:MediaServiceSearchPropertie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56e509-dbb5-472b-882b-e910fc7d14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cffd6-489d-4fe5-98df-978b908c11d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f56e509-dbb5-472b-882b-e910fc7d143e" xsi:nil="true"/>
  </documentManagement>
</p:properties>
</file>

<file path=customXml/itemProps1.xml><?xml version="1.0" encoding="utf-8"?>
<ds:datastoreItem xmlns:ds="http://schemas.openxmlformats.org/officeDocument/2006/customXml" ds:itemID="{F52150B7-AF2E-469D-8A84-36D3D88300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56e509-dbb5-472b-882b-e910fc7d143e"/>
    <ds:schemaRef ds:uri="b05cffd6-489d-4fe5-98df-978b908c11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3443F0-6A5C-46A7-8E3D-D7E09EC9A7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34E3CF-4DF9-4EF3-93B4-230503F9C7E2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b05cffd6-489d-4fe5-98df-978b908c11d2"/>
    <ds:schemaRef ds:uri="http://purl.org/dc/dcmitype/"/>
    <ds:schemaRef ds:uri="http://purl.org/dc/elements/1.1/"/>
    <ds:schemaRef ds:uri="http://schemas.microsoft.com/office/infopath/2007/PartnerControls"/>
    <ds:schemaRef ds:uri="7f56e509-dbb5-472b-882b-e910fc7d143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Joren Vandewalle</dc:creator>
  <cp:lastModifiedBy>Joren Vandewalle</cp:lastModifiedBy>
  <cp:revision>1</cp:revision>
  <dcterms:created xsi:type="dcterms:W3CDTF">2025-03-23T15:45:51Z</dcterms:created>
  <dcterms:modified xsi:type="dcterms:W3CDTF">2025-03-23T15:49:04Z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0x010100F62734D4891971478B816B747330C94A</vt:lpwstr>
  </property>
</Properties>
</file>