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Dados do DataFrame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Cidade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São Paulo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Rio de Janeiro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Belo Horizonte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