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6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2072" autoAdjust="0"/>
  </p:normalViewPr>
  <p:slideViewPr>
    <p:cSldViewPr snapToGrid="0" snapToObjects="1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4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1143227"/>
            <a:ext cx="5772585" cy="1729872"/>
          </a:xfrm>
        </p:spPr>
        <p:txBody>
          <a:bodyPr/>
          <a:lstStyle/>
          <a:p>
            <a:r>
              <a:rPr lang="zh-CN" altLang="en-US" sz="6600" dirty="0"/>
              <a:t>时间序列的相似性查询与异常</a:t>
            </a:r>
            <a:r>
              <a:rPr lang="zh-CN" altLang="en-US" sz="6600" dirty="0" smtClean="0"/>
              <a:t>检测</a:t>
            </a:r>
            <a:endParaRPr lang="en-US" altLang="zh-CN" sz="6600" dirty="0" smtClean="0"/>
          </a:p>
          <a:p>
            <a:endParaRPr kumimoji="1" lang="en-US" altLang="zh-CN" sz="6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b="0" dirty="0" smtClean="0"/>
              <a:t>作者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肖</a:t>
            </a:r>
            <a:r>
              <a:rPr lang="zh-CN" altLang="en-US" b="0" dirty="0"/>
              <a:t>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时间序列的异常检测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6480" y="712123"/>
            <a:ext cx="12166141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>
                <a:latin typeface="+mn-ea"/>
              </a:rPr>
              <a:t>时间序列的模式</a:t>
            </a:r>
            <a:r>
              <a:rPr lang="zh-CN" altLang="en-US" sz="3200" dirty="0" smtClean="0">
                <a:latin typeface="+mn-ea"/>
              </a:rPr>
              <a:t>异常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采用某种</a:t>
            </a:r>
            <a:r>
              <a:rPr lang="en-US" altLang="zh-CN" sz="3200" dirty="0" smtClean="0">
                <a:latin typeface="+mn-ea"/>
              </a:rPr>
              <a:t>PLR (Piecewise Linear Representation)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采用模式的密度来衡量相似度的大小，而不是模式之间的距离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0" y="3314115"/>
            <a:ext cx="118755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时间序列的异常检测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47" y="842110"/>
            <a:ext cx="668850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时间序列的异常检测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3" y="1034709"/>
            <a:ext cx="113188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时间序列的异常检测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7" y="1269000"/>
            <a:ext cx="11697007" cy="4320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822831" y="2532185"/>
            <a:ext cx="720000" cy="5486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85538" y="1444752"/>
            <a:ext cx="770910" cy="1199975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56448" y="12690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的密度大小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2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6161650" cy="362708"/>
          </a:xfrm>
        </p:spPr>
        <p:txBody>
          <a:bodyPr/>
          <a:lstStyle/>
          <a:p>
            <a:r>
              <a:rPr lang="zh-CN" altLang="en-US" sz="3000" dirty="0"/>
              <a:t>时间序列的相似性查询与异常检测</a:t>
            </a:r>
          </a:p>
          <a:p>
            <a:endParaRPr lang="zh-CN" altLang="en-US" sz="3000" dirty="0"/>
          </a:p>
        </p:txBody>
      </p:sp>
      <p:sp>
        <p:nvSpPr>
          <p:cNvPr id="4" name="文本框 8"/>
          <p:cNvSpPr txBox="1"/>
          <p:nvPr/>
        </p:nvSpPr>
        <p:spPr>
          <a:xfrm>
            <a:off x="16480" y="712123"/>
            <a:ext cx="12166141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时间序列的模式</a:t>
            </a:r>
            <a:r>
              <a:rPr lang="zh-CN" altLang="en-US" sz="3200" dirty="0" smtClean="0">
                <a:latin typeface="+mn-ea"/>
              </a:rPr>
              <a:t>表示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时间序列的相似性</a:t>
            </a:r>
            <a:r>
              <a:rPr lang="zh-CN" altLang="en-US" sz="3200" dirty="0" smtClean="0">
                <a:latin typeface="+mn-ea"/>
              </a:rPr>
              <a:t>度量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时间序列的相似性</a:t>
            </a:r>
            <a:r>
              <a:rPr lang="zh-CN" altLang="en-US" sz="3200" dirty="0" smtClean="0">
                <a:latin typeface="+mn-ea"/>
              </a:rPr>
              <a:t>查询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时间序列的异常检测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4051496" cy="362708"/>
          </a:xfrm>
        </p:spPr>
        <p:txBody>
          <a:bodyPr/>
          <a:lstStyle/>
          <a:p>
            <a:r>
              <a:rPr lang="zh-CN" altLang="en-US" sz="3000" dirty="0"/>
              <a:t>时间序列的模式表示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6480" y="712123"/>
            <a:ext cx="12166141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+mn-ea"/>
              </a:rPr>
              <a:t>相关工作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频域表示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奇异值</a:t>
            </a:r>
            <a:r>
              <a:rPr lang="zh-CN" altLang="en-US" sz="3200" dirty="0" smtClean="0">
                <a:latin typeface="+mn-ea"/>
              </a:rPr>
              <a:t>表示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符号化</a:t>
            </a:r>
            <a:r>
              <a:rPr lang="zh-CN" altLang="en-US" sz="3200" dirty="0" smtClean="0">
                <a:latin typeface="+mn-ea"/>
              </a:rPr>
              <a:t>表示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分段线性</a:t>
            </a:r>
            <a:r>
              <a:rPr lang="zh-CN" altLang="en-US" sz="3200" dirty="0" smtClean="0">
                <a:latin typeface="+mn-ea"/>
              </a:rPr>
              <a:t>表示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+mn-ea"/>
              </a:rPr>
              <a:t>文章贡献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基于时态边缘算子</a:t>
            </a:r>
            <a:r>
              <a:rPr lang="zh-CN" altLang="en-US" sz="3200" dirty="0" smtClean="0">
                <a:latin typeface="+mn-ea"/>
              </a:rPr>
              <a:t>的分段线性表示方法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2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 txBox="1"/>
          <p:nvPr/>
        </p:nvSpPr>
        <p:spPr>
          <a:xfrm>
            <a:off x="16480" y="712123"/>
            <a:ext cx="1216614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3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6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 smtClean="0">
                <a:latin typeface="+mn-ea"/>
              </a:rPr>
              <a:t>如何寻找时间序列的边缘点</a:t>
            </a:r>
            <a:r>
              <a:rPr lang="en-US" altLang="zh-CN" sz="2600" dirty="0" smtClean="0">
                <a:latin typeface="+mn-ea"/>
              </a:rPr>
              <a:t>? </a:t>
            </a:r>
            <a:r>
              <a:rPr lang="zh-CN" altLang="en-US" sz="2600" dirty="0" smtClean="0">
                <a:latin typeface="+mn-ea"/>
              </a:rPr>
              <a:t>在局部范围内</a:t>
            </a:r>
            <a:r>
              <a:rPr lang="en-US" altLang="zh-CN" sz="2600" dirty="0" smtClean="0">
                <a:latin typeface="+mn-ea"/>
              </a:rPr>
              <a:t>, </a:t>
            </a:r>
            <a:r>
              <a:rPr lang="zh-CN" altLang="en-US" sz="2600" dirty="0" smtClean="0">
                <a:latin typeface="+mn-ea"/>
              </a:rPr>
              <a:t>该点两端的时间序列将呈现不同的变化趋势。</a:t>
            </a:r>
            <a:endParaRPr lang="en-US" altLang="zh-CN" sz="26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" y="664789"/>
            <a:ext cx="11968951" cy="1764000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6682155" cy="362708"/>
          </a:xfrm>
        </p:spPr>
        <p:txBody>
          <a:bodyPr/>
          <a:lstStyle/>
          <a:p>
            <a:r>
              <a:rPr lang="zh-CN" altLang="en-US" sz="3000" dirty="0"/>
              <a:t>基于时态边缘算子的分段线性表示方法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15" y="3282038"/>
            <a:ext cx="8090971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时间序列的相似性度量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6480" y="712123"/>
            <a:ext cx="12166141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>
                <a:latin typeface="+mn-ea"/>
              </a:rPr>
              <a:t>相似性</a:t>
            </a:r>
            <a:r>
              <a:rPr lang="zh-CN" altLang="en-US" sz="3200" dirty="0" smtClean="0">
                <a:latin typeface="+mn-ea"/>
              </a:rPr>
              <a:t>度量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+mn-ea"/>
              </a:rPr>
              <a:t>Minkowski</a:t>
            </a:r>
            <a:r>
              <a:rPr lang="zh-CN" altLang="en-US" sz="3200" dirty="0" smtClean="0">
                <a:latin typeface="+mn-ea"/>
              </a:rPr>
              <a:t>距离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动态时间弯曲</a:t>
            </a:r>
            <a:r>
              <a:rPr lang="zh-CN" altLang="en-US" sz="3200" dirty="0" smtClean="0">
                <a:latin typeface="+mn-ea"/>
              </a:rPr>
              <a:t>距离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最长公共子</a:t>
            </a:r>
            <a:r>
              <a:rPr lang="zh-CN" altLang="en-US" sz="3200" dirty="0" smtClean="0">
                <a:latin typeface="+mn-ea"/>
              </a:rPr>
              <a:t>串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其他</a:t>
            </a:r>
            <a:r>
              <a:rPr lang="zh-CN" altLang="en-US" sz="3200" dirty="0" smtClean="0">
                <a:latin typeface="+mn-ea"/>
              </a:rPr>
              <a:t>距离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 smtClean="0">
                <a:latin typeface="+mn-ea"/>
              </a:rPr>
              <a:t>文章贡献</a:t>
            </a:r>
            <a:endParaRPr lang="en-US" altLang="zh-CN" sz="3200" dirty="0" smtClean="0">
              <a:latin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</a:rPr>
              <a:t>动态模式匹配距离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0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动态模式匹配距离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17" y="877471"/>
            <a:ext cx="1006736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动态模式匹配距离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93" y="776580"/>
            <a:ext cx="948221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动态模式匹配距离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1" y="1359000"/>
            <a:ext cx="11395678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2" y="144228"/>
            <a:ext cx="4192173" cy="362708"/>
          </a:xfrm>
        </p:spPr>
        <p:txBody>
          <a:bodyPr/>
          <a:lstStyle/>
          <a:p>
            <a:r>
              <a:rPr lang="zh-CN" altLang="en-US" sz="3000" dirty="0"/>
              <a:t>时间序列的相似性查询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6480" y="712123"/>
            <a:ext cx="1216614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+mn-ea"/>
              </a:rPr>
              <a:t>…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6195</TotalTime>
  <Words>181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884</cp:revision>
  <dcterms:created xsi:type="dcterms:W3CDTF">2015-08-18T02:51:41Z</dcterms:created>
  <dcterms:modified xsi:type="dcterms:W3CDTF">2017-07-14T09:45:41Z</dcterms:modified>
  <cp:category/>
</cp:coreProperties>
</file>