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Data Mining for Wearable Sensors in Health Monitoring</a:t>
            </a:r>
            <a:br>
              <a:rPr lang="en-US" altLang="zh-CN" dirty="0"/>
            </a:br>
            <a:r>
              <a:rPr lang="en-US" altLang="zh-CN" dirty="0"/>
              <a:t>Systems: A Review of Recent Trends and Challenges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32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The outline of the categorization of selected papers based on the type of wearable</a:t>
            </a:r>
            <a:br>
              <a:rPr lang="en-US" altLang="zh-CN" sz="2400" dirty="0"/>
            </a:br>
            <a:r>
              <a:rPr lang="en-US" altLang="zh-CN" sz="2400" dirty="0"/>
              <a:t>sensor data and data set properties.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43999" cy="551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785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 and Future Challenges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Guidelines </a:t>
            </a:r>
            <a:r>
              <a:rPr lang="en-US" altLang="zh-CN" dirty="0"/>
              <a:t>for applying data mining methods </a:t>
            </a:r>
            <a:endParaRPr lang="en-US" altLang="zh-CN" dirty="0" smtClean="0"/>
          </a:p>
          <a:p>
            <a:r>
              <a:rPr lang="en-US" altLang="zh-CN" dirty="0" smtClean="0"/>
              <a:t>Challenges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70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Data Mining Tasks for Wearable Sensors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Prediction</a:t>
            </a:r>
            <a:r>
              <a:rPr lang="en-US" altLang="zh-CN" dirty="0"/>
              <a:t>(identify events </a:t>
            </a:r>
            <a:r>
              <a:rPr lang="en-US" altLang="zh-CN" dirty="0" smtClean="0"/>
              <a:t>which have </a:t>
            </a:r>
            <a:r>
              <a:rPr lang="en-US" altLang="zh-CN" dirty="0"/>
              <a:t>not yet </a:t>
            </a:r>
            <a:r>
              <a:rPr lang="en-US" altLang="zh-CN" dirty="0" smtClean="0"/>
              <a:t>occurred)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 smtClean="0"/>
              <a:t>Anomaly </a:t>
            </a:r>
            <a:r>
              <a:rPr lang="en-US" altLang="zh-CN" b="1" dirty="0"/>
              <a:t>detection </a:t>
            </a:r>
            <a:r>
              <a:rPr lang="en-US" altLang="zh-CN" dirty="0"/>
              <a:t>(identifying </a:t>
            </a:r>
            <a:r>
              <a:rPr lang="en-US" altLang="zh-CN" dirty="0" smtClean="0"/>
              <a:t>unusual patterns)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 smtClean="0"/>
              <a:t>Diagnosis</a:t>
            </a:r>
            <a:r>
              <a:rPr lang="en-US" altLang="zh-CN" dirty="0" smtClean="0"/>
              <a:t> (where </a:t>
            </a:r>
            <a:r>
              <a:rPr lang="en-US" altLang="zh-CN" dirty="0"/>
              <a:t>a decision making process is made to often categorize the data into different </a:t>
            </a:r>
            <a:r>
              <a:rPr lang="en-US" altLang="zh-CN" dirty="0" smtClean="0"/>
              <a:t>groups depending </a:t>
            </a:r>
            <a:r>
              <a:rPr lang="en-US" altLang="zh-CN" dirty="0"/>
              <a:t>on the </a:t>
            </a:r>
            <a:r>
              <a:rPr lang="en-US" altLang="zh-CN" dirty="0" smtClean="0"/>
              <a:t>diseases)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43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Main </a:t>
            </a:r>
            <a:r>
              <a:rPr lang="en-US" altLang="zh-CN" sz="2400" dirty="0"/>
              <a:t>data mining </a:t>
            </a:r>
            <a:r>
              <a:rPr lang="en-US" altLang="zh-CN" sz="2400" dirty="0" smtClean="0"/>
              <a:t>tasks in </a:t>
            </a:r>
            <a:r>
              <a:rPr lang="en-US" altLang="zh-CN" sz="2400" dirty="0"/>
              <a:t>relation to the different aspects of</a:t>
            </a:r>
            <a:br>
              <a:rPr lang="en-US" altLang="zh-CN" sz="2400" dirty="0"/>
            </a:br>
            <a:r>
              <a:rPr lang="en-US" altLang="zh-CN" sz="2400" dirty="0"/>
              <a:t>wearable sensing in the health monitoring systems.</a:t>
            </a:r>
            <a:endParaRPr lang="zh-CN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784976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316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The outline of the distribution of three data mining tasks in relation to the vital</a:t>
            </a:r>
            <a:br>
              <a:rPr lang="en-US" altLang="zh-CN" sz="2400" dirty="0"/>
            </a:br>
            <a:r>
              <a:rPr lang="en-US" altLang="zh-CN" sz="2400" dirty="0"/>
              <a:t>signs measured by wearable sensors considering in this review</a:t>
            </a:r>
            <a:endParaRPr lang="zh-CN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56792"/>
            <a:ext cx="9144000" cy="52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36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Data Mining Approach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876424"/>
            <a:ext cx="9505056" cy="4072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7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Modeling and Learning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Support Vector </a:t>
            </a:r>
            <a:r>
              <a:rPr lang="en-US" altLang="zh-CN" dirty="0" smtClean="0"/>
              <a:t>Machines</a:t>
            </a:r>
          </a:p>
          <a:p>
            <a:pPr marL="0" indent="0">
              <a:buNone/>
            </a:pPr>
            <a:r>
              <a:rPr lang="en-US" altLang="zh-CN" dirty="0"/>
              <a:t>Neural </a:t>
            </a:r>
            <a:r>
              <a:rPr lang="en-US" altLang="zh-CN" dirty="0" smtClean="0"/>
              <a:t>Networks</a:t>
            </a:r>
          </a:p>
          <a:p>
            <a:pPr marL="0" indent="0">
              <a:buNone/>
            </a:pPr>
            <a:r>
              <a:rPr lang="en-US" altLang="zh-CN" dirty="0"/>
              <a:t>Decision </a:t>
            </a:r>
            <a:r>
              <a:rPr lang="en-US" altLang="zh-CN" dirty="0" smtClean="0"/>
              <a:t>Trees</a:t>
            </a:r>
          </a:p>
          <a:p>
            <a:pPr marL="0" indent="0">
              <a:buNone/>
            </a:pPr>
            <a:r>
              <a:rPr lang="en-US" altLang="zh-CN" dirty="0"/>
              <a:t>Gaussian Mixture </a:t>
            </a:r>
            <a:r>
              <a:rPr lang="en-US" altLang="zh-CN" dirty="0" smtClean="0"/>
              <a:t>Models</a:t>
            </a:r>
          </a:p>
          <a:p>
            <a:pPr marL="0" indent="0">
              <a:buNone/>
            </a:pPr>
            <a:r>
              <a:rPr lang="en-US" altLang="zh-CN" dirty="0"/>
              <a:t>Hidden Markov </a:t>
            </a:r>
            <a:r>
              <a:rPr lang="en-US" altLang="zh-CN" dirty="0" smtClean="0"/>
              <a:t>Models</a:t>
            </a:r>
          </a:p>
          <a:p>
            <a:pPr marL="0" indent="0">
              <a:buNone/>
            </a:pPr>
            <a:r>
              <a:rPr lang="en-US" altLang="zh-CN" dirty="0"/>
              <a:t>Rule-Based </a:t>
            </a:r>
            <a:r>
              <a:rPr lang="en-US" altLang="zh-CN" dirty="0" smtClean="0"/>
              <a:t>Methods</a:t>
            </a:r>
          </a:p>
          <a:p>
            <a:pPr marL="0" indent="0">
              <a:buNone/>
            </a:pPr>
            <a:r>
              <a:rPr lang="en-US" altLang="zh-CN" dirty="0"/>
              <a:t>Statistical </a:t>
            </a:r>
            <a:r>
              <a:rPr lang="en-US" altLang="zh-CN" dirty="0" smtClean="0"/>
              <a:t>Tools</a:t>
            </a:r>
          </a:p>
          <a:p>
            <a:pPr marL="0" indent="0">
              <a:buNone/>
            </a:pPr>
            <a:r>
              <a:rPr lang="en-US" altLang="zh-CN" dirty="0"/>
              <a:t>Frequency Domain/Wavelet </a:t>
            </a:r>
            <a:r>
              <a:rPr lang="en-US" altLang="zh-CN" dirty="0" smtClean="0"/>
              <a:t>Analysis</a:t>
            </a:r>
          </a:p>
          <a:p>
            <a:pPr marL="0" indent="0">
              <a:buNone/>
            </a:pPr>
            <a:r>
              <a:rPr lang="en-US" altLang="zh-CN" dirty="0"/>
              <a:t>Other </a:t>
            </a:r>
            <a:r>
              <a:rPr lang="en-US" altLang="zh-CN" dirty="0" smtClean="0"/>
              <a:t>Methods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Mining tasks, characteristic, suited field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99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The outline of the application of data mining methods in relation to the vital signs</a:t>
            </a:r>
            <a:br>
              <a:rPr lang="en-US" altLang="zh-CN" sz="2800" dirty="0"/>
            </a:br>
            <a:r>
              <a:rPr lang="en-US" altLang="zh-CN" sz="2800" dirty="0"/>
              <a:t>measuring with wearable sensors.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66863"/>
            <a:ext cx="9134475" cy="4886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36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Type </a:t>
            </a:r>
            <a:r>
              <a:rPr lang="en-US" altLang="zh-CN" dirty="0"/>
              <a:t>of input data and its 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Data </a:t>
            </a:r>
            <a:r>
              <a:rPr lang="en-US" altLang="zh-CN" dirty="0" smtClean="0"/>
              <a:t>Acquisition</a:t>
            </a:r>
          </a:p>
          <a:p>
            <a:r>
              <a:rPr lang="en-US" altLang="zh-CN" dirty="0"/>
              <a:t>Experimental wearable sensor </a:t>
            </a:r>
            <a:r>
              <a:rPr lang="en-US" altLang="zh-CN" dirty="0" smtClean="0"/>
              <a:t>data</a:t>
            </a:r>
          </a:p>
          <a:p>
            <a:r>
              <a:rPr lang="en-US" altLang="zh-CN" dirty="0"/>
              <a:t>Clinical or online databases of sensor </a:t>
            </a:r>
            <a:r>
              <a:rPr lang="en-US" altLang="zh-CN" dirty="0" smtClean="0"/>
              <a:t>data</a:t>
            </a:r>
          </a:p>
          <a:p>
            <a:r>
              <a:rPr lang="en-US" altLang="zh-CN" dirty="0"/>
              <a:t>Simulated sensor </a:t>
            </a:r>
            <a:r>
              <a:rPr lang="en-US" altLang="zh-CN" dirty="0" smtClean="0"/>
              <a:t>data</a:t>
            </a:r>
          </a:p>
          <a:p>
            <a:pPr marL="0" indent="0">
              <a:buNone/>
            </a:pPr>
            <a:r>
              <a:rPr lang="en-US" altLang="zh-CN" dirty="0"/>
              <a:t>Data </a:t>
            </a:r>
            <a:r>
              <a:rPr lang="en-US" altLang="zh-CN" dirty="0" smtClean="0"/>
              <a:t>Properties</a:t>
            </a:r>
          </a:p>
          <a:p>
            <a:r>
              <a:rPr lang="en-US" altLang="zh-CN" dirty="0"/>
              <a:t>Time Horizon (long term/short term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Scale (large/small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Labeling (annotated/unlabeled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Continuous/Discrete</a:t>
            </a:r>
          </a:p>
          <a:p>
            <a:r>
              <a:rPr lang="en-US" altLang="zh-CN" dirty="0"/>
              <a:t>Single Sensor/Multi Sensors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935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The distribution of works on three sensor data properties (continuous/discrete,</a:t>
            </a:r>
            <a:br>
              <a:rPr lang="en-US" altLang="zh-CN" sz="2400" dirty="0"/>
            </a:br>
            <a:r>
              <a:rPr lang="en-US" altLang="zh-CN" sz="2400" dirty="0"/>
              <a:t>labeling, single sensor/multi sensors), with the relation to three types of </a:t>
            </a:r>
            <a:r>
              <a:rPr lang="en-US" altLang="zh-CN" sz="2400" dirty="0" smtClean="0"/>
              <a:t>data acquisition</a:t>
            </a:r>
            <a:endParaRPr lang="zh-CN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44000" cy="52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39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210</Words>
  <Application>Microsoft Office PowerPoint</Application>
  <PresentationFormat>全屏显示(4:3)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Data Mining for Wearable Sensors in Health Monitoring Systems: A Review of Recent Trends and Challenges</vt:lpstr>
      <vt:lpstr>Data Mining Tasks for Wearable Sensors</vt:lpstr>
      <vt:lpstr>Main data mining tasks in relation to the different aspects of wearable sensing in the health monitoring systems.</vt:lpstr>
      <vt:lpstr>The outline of the distribution of three data mining tasks in relation to the vital signs measured by wearable sensors considering in this review</vt:lpstr>
      <vt:lpstr> Data Mining Approach</vt:lpstr>
      <vt:lpstr>Modeling and Learning Methods</vt:lpstr>
      <vt:lpstr>The outline of the application of data mining methods in relation to the vital signs measuring with wearable sensors.</vt:lpstr>
      <vt:lpstr>Type of input data and its properties</vt:lpstr>
      <vt:lpstr>The distribution of works on three sensor data properties (continuous/discrete, labeling, single sensor/multi sensors), with the relation to three types of data acquisition</vt:lpstr>
      <vt:lpstr>The outline of the categorization of selected papers based on the type of wearable sensor data and data set properties.</vt:lpstr>
      <vt:lpstr>Discussion and Future Challenges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for Wearable Sensors in Health Monitoring Systems: A Review of Recent Trends and Challenges</dc:title>
  <dc:creator>lqf</dc:creator>
  <cp:lastModifiedBy>lqf</cp:lastModifiedBy>
  <cp:revision>11</cp:revision>
  <dcterms:created xsi:type="dcterms:W3CDTF">2015-07-10T00:02:13Z</dcterms:created>
  <dcterms:modified xsi:type="dcterms:W3CDTF">2015-07-10T01:55:30Z</dcterms:modified>
</cp:coreProperties>
</file>