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7499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通过动态时间规整来对万亿级的时间序列子序列进行搜索和挖掘</a:t>
            </a:r>
          </a:p>
        </p:txBody>
      </p:sp>
    </p:spTree>
    <p:extLst>
      <p:ext uri="{BB962C8B-B14F-4D97-AF65-F5344CB8AC3E}">
        <p14:creationId xmlns:p14="http://schemas.microsoft.com/office/powerpoint/2010/main" val="6934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相似搜索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Euclidean Distance</a:t>
            </a:r>
            <a:r>
              <a:rPr lang="zh-CN" altLang="en-US" dirty="0"/>
              <a:t>（欧氏距离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Dynamic Time Warping</a:t>
            </a:r>
            <a:r>
              <a:rPr lang="zh-CN" altLang="en-US" dirty="0"/>
              <a:t>（动态时间规整）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4188040"/>
            <a:ext cx="7920000" cy="68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430" y="2348976"/>
            <a:ext cx="3113141" cy="8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86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相似搜索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Euclidean </a:t>
            </a:r>
            <a:r>
              <a:rPr lang="en-US" altLang="zh-CN" dirty="0" smtClean="0"/>
              <a:t>Distance</a:t>
            </a:r>
            <a:r>
              <a:rPr lang="zh-CN" altLang="en-US" dirty="0" smtClean="0"/>
              <a:t>（欧氏距离）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速度快，但不够准确</a:t>
            </a:r>
            <a:endParaRPr lang="en-US" altLang="zh-CN" dirty="0" smtClean="0"/>
          </a:p>
          <a:p>
            <a:r>
              <a:rPr lang="en-US" altLang="zh-CN" dirty="0" smtClean="0"/>
              <a:t>Dynamic Time Warping</a:t>
            </a:r>
            <a:r>
              <a:rPr lang="zh-CN" altLang="en-US" dirty="0" smtClean="0"/>
              <a:t>（动态时间规整）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	</a:t>
            </a:r>
            <a:r>
              <a:rPr lang="zh-CN" altLang="en-US" dirty="0" smtClean="0"/>
              <a:t>准确，但花费大量的计算时间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相对于时间序列数据而言，更适合使用动态时间规整算法。但需要解决其花费巨大的问题。怎么解决？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274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 已有优化方法：</a:t>
            </a:r>
            <a:r>
              <a:rPr lang="en-US" altLang="zh-CN" sz="3600" dirty="0" smtClean="0"/>
              <a:t>lower bound</a:t>
            </a:r>
            <a:r>
              <a:rPr lang="zh-CN" altLang="en-US" sz="3600" dirty="0" smtClean="0"/>
              <a:t>（下界函数）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A lower-bound function for DTW </a:t>
                </a:r>
                <a:r>
                  <a:rPr lang="en-US" altLang="zh-CN" dirty="0"/>
                  <a:t>is a function that always returns a value smaller than or equal to the actual DTW distance. </a:t>
                </a:r>
                <a:r>
                  <a:rPr lang="en-US" altLang="zh-CN" dirty="0" smtClean="0"/>
                  <a:t> 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  <a:ea typeface="Cambria Math"/>
                      </a:rPr>
                      <m:t>𝜖</m:t>
                    </m:r>
                    <m:r>
                      <a:rPr lang="zh-CN" altLang="en-US" b="0" i="1" dirty="0" smtClean="0">
                        <a:latin typeface="Cambria Math"/>
                        <a:ea typeface="Cambria Math"/>
                      </a:rPr>
                      <m:t>：</m:t>
                    </m:r>
                    <m:r>
                      <a:rPr lang="zh-CN" altLang="en-US" i="1" dirty="0">
                        <a:latin typeface="Cambria Math"/>
                        <a:ea typeface="Cambria Math"/>
                      </a:rPr>
                      <m:t>当前</m:t>
                    </m:r>
                    <m:r>
                      <a:rPr lang="zh-CN" altLang="en-US" i="1" dirty="0" smtClean="0">
                        <a:latin typeface="Cambria Math"/>
                        <a:ea typeface="Cambria Math"/>
                      </a:rPr>
                      <m:t>最优</m:t>
                    </m:r>
                    <m:r>
                      <a:rPr lang="zh-CN" altLang="en-US" b="0" i="1" dirty="0" smtClean="0">
                        <a:latin typeface="Cambria Math"/>
                        <a:ea typeface="Cambria Math"/>
                      </a:rPr>
                      <m:t>值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>
                          <a:latin typeface="Cambria Math"/>
                        </a:rPr>
                        <m:t>D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𝑇𝑊</m:t>
                      </m:r>
                      <m:r>
                        <a:rPr lang="zh-CN" altLang="en-US" b="0" i="1" dirty="0" smtClean="0">
                          <a:latin typeface="Cambria Math"/>
                        </a:rPr>
                        <m:t>（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𝑄</m:t>
                      </m:r>
                      <m:r>
                        <a:rPr lang="zh-CN" altLang="en-US" b="0" i="1" dirty="0" smtClean="0">
                          <a:latin typeface="Cambria Math"/>
                        </a:rPr>
                        <m:t>，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𝑆</m:t>
                      </m:r>
                      <m:r>
                        <a:rPr lang="zh-CN" altLang="en-US" b="0" i="1" dirty="0" smtClean="0">
                          <a:latin typeface="Cambria Math"/>
                        </a:rPr>
                        <m:t>）</m:t>
                      </m:r>
                      <m:r>
                        <a:rPr lang="zh-CN" altLang="en-US" b="0" i="1" dirty="0" smtClean="0">
                          <a:latin typeface="Cambria Math"/>
                        </a:rPr>
                        <m:t>≥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𝐿𝐵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/>
                            </a:rPr>
                            <m:t>𝑄</m:t>
                          </m:r>
                          <m:r>
                            <a:rPr lang="zh-CN" altLang="en-US" b="0" i="1" dirty="0" smtClean="0">
                              <a:latin typeface="Cambria Math"/>
                            </a:rPr>
                            <m:t>，</m:t>
                          </m:r>
                          <m:r>
                            <a:rPr lang="en-US" altLang="zh-CN" b="0" i="1" dirty="0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zh-CN" altLang="en-US" i="1" dirty="0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刚文章涉及的下界函数：</a:t>
                </a:r>
                <a:r>
                  <a:rPr lang="en-US" altLang="zh-CN" dirty="0" err="1" smtClean="0"/>
                  <a:t>LB_Kim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 </a:t>
                </a:r>
                <a:r>
                  <a:rPr lang="en-US" altLang="zh-CN" dirty="0" err="1" smtClean="0"/>
                  <a:t>LB_Keogh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2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69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本文优化方法：</a:t>
            </a:r>
            <a:r>
              <a:rPr lang="en-US" altLang="zh-CN" dirty="0" smtClean="0"/>
              <a:t>UCR</a:t>
            </a:r>
            <a:r>
              <a:rPr lang="zh-CN" altLang="en-US" dirty="0" smtClean="0"/>
              <a:t>套件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1.	Early Abandoning Z-Normalization </a:t>
            </a:r>
            <a:r>
              <a:rPr lang="en-US" altLang="zh-CN" dirty="0" smtClean="0"/>
              <a:t>(</a:t>
            </a:r>
            <a:r>
              <a:rPr lang="zh-CN" altLang="en-US" dirty="0" smtClean="0"/>
              <a:t>将</a:t>
            </a:r>
            <a:r>
              <a:rPr lang="en-US" altLang="zh-CN" dirty="0"/>
              <a:t>z-score </a:t>
            </a:r>
            <a:r>
              <a:rPr lang="zh-CN" altLang="en-US" dirty="0"/>
              <a:t>标准化与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Lower bound</a:t>
            </a:r>
            <a:r>
              <a:rPr lang="zh-CN" altLang="en-US" dirty="0" smtClean="0"/>
              <a:t>一同进行。而不是先将时间序列标准化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2.	Reordering Early Abandoning (We conjecture that the universal optimal ordering is to sort the indices based on the absolute values of the Z-normalized Q.)</a:t>
            </a:r>
          </a:p>
          <a:p>
            <a:r>
              <a:rPr lang="en-US" altLang="zh-CN" dirty="0"/>
              <a:t>3.	Reversing the Query/Data Role in </a:t>
            </a:r>
            <a:r>
              <a:rPr lang="en-US" altLang="zh-CN" dirty="0" smtClean="0"/>
              <a:t>LB_Keogh (</a:t>
            </a:r>
            <a:r>
              <a:rPr lang="en-US" altLang="zh-CN" dirty="0" err="1" smtClean="0"/>
              <a:t>envolope</a:t>
            </a:r>
            <a:r>
              <a:rPr lang="en-US" altLang="zh-CN" dirty="0" smtClean="0"/>
              <a:t>?)</a:t>
            </a:r>
            <a:endParaRPr lang="en-US" altLang="zh-CN" dirty="0"/>
          </a:p>
          <a:p>
            <a:r>
              <a:rPr lang="en-US" altLang="zh-CN" dirty="0"/>
              <a:t>4.	Cascading Lower Bounds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918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115</Words>
  <Application>Microsoft Office PowerPoint</Application>
  <PresentationFormat>全屏显示(4:3)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通过动态时间规整来对万亿级的时间序列子序列进行搜索和挖掘</vt:lpstr>
      <vt:lpstr>相似搜索</vt:lpstr>
      <vt:lpstr>相似搜索</vt:lpstr>
      <vt:lpstr> 已有优化方法：lower bound（下界函数）</vt:lpstr>
      <vt:lpstr>本文优化方法：UCR套件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通过动态时间规整来对万亿级的时间序列子序列进行搜索和挖掘</dc:title>
  <dc:creator>lqf</dc:creator>
  <cp:lastModifiedBy>lqf</cp:lastModifiedBy>
  <cp:revision>11</cp:revision>
  <dcterms:created xsi:type="dcterms:W3CDTF">2015-03-20T06:00:14Z</dcterms:created>
  <dcterms:modified xsi:type="dcterms:W3CDTF">2015-06-19T03:04:08Z</dcterms:modified>
</cp:coreProperties>
</file>