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83" r:id="rId7"/>
    <p:sldId id="284" r:id="rId8"/>
    <p:sldId id="285" r:id="rId9"/>
    <p:sldId id="262" r:id="rId10"/>
    <p:sldId id="282" r:id="rId11"/>
    <p:sldId id="286" r:id="rId12"/>
    <p:sldId id="287" r:id="rId13"/>
    <p:sldId id="288" r:id="rId14"/>
    <p:sldId id="266" r:id="rId15"/>
    <p:sldId id="290" r:id="rId16"/>
    <p:sldId id="292" r:id="rId17"/>
    <p:sldId id="291" r:id="rId18"/>
    <p:sldId id="293" r:id="rId19"/>
    <p:sldId id="294" r:id="rId20"/>
    <p:sldId id="312" r:id="rId21"/>
    <p:sldId id="295" r:id="rId22"/>
    <p:sldId id="311" r:id="rId23"/>
    <p:sldId id="298" r:id="rId24"/>
    <p:sldId id="296" r:id="rId25"/>
    <p:sldId id="297" r:id="rId26"/>
    <p:sldId id="299" r:id="rId27"/>
    <p:sldId id="300" r:id="rId28"/>
    <p:sldId id="302" r:id="rId29"/>
    <p:sldId id="303" r:id="rId30"/>
    <p:sldId id="270" r:id="rId31"/>
    <p:sldId id="305" r:id="rId32"/>
    <p:sldId id="274" r:id="rId33"/>
    <p:sldId id="306" r:id="rId34"/>
    <p:sldId id="307" r:id="rId35"/>
    <p:sldId id="308" r:id="rId36"/>
    <p:sldId id="309" r:id="rId37"/>
    <p:sldId id="310" r:id="rId38"/>
    <p:sldId id="277" r:id="rId39"/>
    <p:sldId id="304" r:id="rId40"/>
    <p:sldId id="281" r:id="rId4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3717"/>
  </p:normalViewPr>
  <p:slideViewPr>
    <p:cSldViewPr snapToGrid="0" snapToObjects="1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04T00:16:13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 15081 0,'-25'0'15,"0"0"1,1 0 0,-1 0-1,0 0 1,0 0 0,0 0-1,1 0 16,-1 0-15,25 25 93,0 49-109,25-24 16,-1-50 0,1 25-16,25 24 15,-25-49-15,-1 25 16,26 0-16,-25-25 16,0 0-16,-1 50 15,1-50-15,25 25 16,-50-1-1,49 1 1,-49 0-16,50-25 16,-25 25 15,-25 0 0,0-1 0,0 1-15,0 25 31,-25-50-47,0 25 16,0-1-16,-49-24 15,49 0-15,-49 25 16,49-25-1,-25 25-15,26-25 16,-51 25-16,50-25 16,1 0-16,-1 25 0,0-25 15,-25 0-15,26 0 16,-1 0 0,0 0-16,-25 0 31,26 0-16,-1 0 1,25-25-16,-25 25 16,0 0-1,25-25 32</inkml:trace>
  <inkml:trace contextRef="#ctx0" brushRef="#br0" timeOffset="1750.0337">2133 14759 0,'-25'0'62,"25"25"-46,-24 24 0,24 1-16,0-1 15,0-24-15,0 50 16,-25-26-16,25-24 16,0 0-16,-50 49 15,50-49-15,0 25 16,0-26-16,0 26 15,-25-25 1,25 25-16,-24-26 16,24 1-16,-25 25 15,0-25-15,25 24 16,0-24-16,0 0 16,0 0-16,-25 24 15,25-24 1,0-50 140,0 0-140,0 1-16,0-26 15,25 25-15,25-49 16,-26 24-16,1 25 16,0-24-16,0 49 15,-25-50 1,25 25-16,-1 0 15,1 1 1,-25-1 0,25 25-1,0 0 48,0 0-48,-1 0 17,1 0-17,-25 25 1,0 24 15,0-24-15,0 0-16,0 25 15,0-26-15,0 26 16,0 0-16,0-1 16,0 1-1,0-25 1,0-1-16,0 26 16,0-25-16,0 0 125,0-1-125</inkml:trace>
  <inkml:trace contextRef="#ctx0" brushRef="#br0" timeOffset="3062.6003">2828 15404 0,'0'0'0,"0"-25"0,-25 25 16,-25 0 0,26 0 15,-1 0-31,0 0 31,0 0-15,0 0-16,0 0 15,1 0 17,24 25-17,-50 0 1,50-1 0,0 1-16,-25 0 15,25 0-15,0 24 16,0 1-1,0-25 1,25 24-16,-25-24 16,25 25-16,0-25 15,-1-1 1,1-24 0,0 0 46,0 0-15,-25-24-47,25-26 16,0 0-1,-1 1 1,-24-1-1,25 25 1,-25 1-16,0-1 16,0 0-1,0 0 1,25 0 0,-25 1-16,0-1 15,25 0 1,0 25 93,-25 25-109,0 0 16,0 49-1,0-24 1,0-1-16,0 1 16,0-25-1,0-1 1,24-24 46</inkml:trace>
  <inkml:trace contextRef="#ctx0" brushRef="#br0" timeOffset="4187.6219">3101 15478 0,'0'25'62,"0"0"-46,0 74-16,-25-25 16,0 1-1,-25 24-15,50-25 16,-49-24-16,24 49 16,25-74-16,0 49 15,0 1-15,-50-50 16,26 49-16,24-49 15,0 25 1,0-125 125,0-24-141,0 0 15,0 24-15,24-49 16,1 99-16,25-99 16,-25 50-16,24 0 15,1-1-15,-25 26 16,-1-1-1,-24 25-15,25 25 16,0-49-16,0-1 16,0 50-1,-1 0 95,1 0-95,-25 25-15,0 0 16,25-25-16,-25 49 16,0-24-1,0 0-15,0 0 16,0-1-16,0 1 15,0 0-15,0 0 16,0 0 0,0-1-16,-25 1 31,0 0 16,1 0 0</inkml:trace>
  <inkml:trace contextRef="#ctx0" brushRef="#br0" timeOffset="5375.2046">3373 15602 0,'25'0'31,"0"0"-15,0 0-1,0 0 1,24 0 0,-24 0 15,25-49-31,-26 24 16,1 25-1,0 0 1,0-25-16,-25 0 15,25 0 1,-25 1 0,25-1-16,-25 0 15,0 0 1,0 0 0,0 0-1,0 1 48,-25 24-32,0 0-15,-25 0-1,25 0-15,1 0 16,-26 24-1,25 1-15,25 0 16,-25-25 0,-24 25-16,24 0 15,25 0 1,-25-1 0,0-24-16,25 50 15,-24-25 16,24 0-31,-25-1 16,25 1 0,0 0-1,0 0-15,0 0 16,0-1 0,25 1-16,-25 25 31,49-25-31,-24-25 78,0 0-31,0 0-16,24-25-15,-24 25 15,0 0-15,0-25 15,-1 25-31,1-25 15,-25 0-15</inkml:trace>
  <inkml:trace contextRef="#ctx0" brushRef="#br0" timeOffset="6640.8668">4465 14610 0,'-25'0'63,"25"25"-48,-25 0-15,25-1 16,-25 26-16,1-25 15,-26 49-15,50-24 16,-50-25 0,50-1-16,0 26 0,-24-25 15,-1 24-15,0 1 16,0-25 0,0 24-16,1 1 0,24-25 15,-25 24 1,25 1-16,-25 0 15,-25-1-15,50 1 16,0 0 0,-24 24-16,24-49 15,0 0 1,0-1 0,0 1-16,0 0 31,0 25-16,0-26 48,24-24 46,1 0-77,25 0-17,-25 0 1,24-49-1,-49 24 1</inkml:trace>
  <inkml:trace contextRef="#ctx0" brushRef="#br0" timeOffset="7875.2975">4316 15652 0,'25'0'16,"0"0"15,-1 0-15,1 0 15,0 0-15,25-25 15,-26 25-31,1-25 16,-25 0-1,25 25-15,0-24 16,0-1 0,-25 0-1,0 0 48,0 0-48,0 1 1,-25-1 0,0 25 30,0 0 1,0 0-15,1 0 14,-1 0-30,25 25 0,0-1-16,0 26 15,-25-25 1,0 0 0,25-1-1,0 1 1,0 25-1,0-25 1,0-1 15,0 26 1,25-25-17,25 24 1,-26-24 31,1-25-16,0 0 31,0 0-46,0 0 0,-1 0 31,-24-25-32,0-24 1,75-1-16</inkml:trace>
  <inkml:trace contextRef="#ctx0" brushRef="#br0" timeOffset="8375.3298">4812 15329 0,'25'0'31,"0"0"1,0 0-17,-1 0 1,1 0 0,0 0-1,0 0-15,0 0 31,-1 0 1,26-25-1</inkml:trace>
  <inkml:trace contextRef="#ctx0" brushRef="#br0" timeOffset="9234.7366">5110 14982 0,'-25'0'62,"25"25"-46,0 49-1,-25-74-15,0 50 16,1-1-16,-1 26 16,25-50-16,0 24 15,-50 1-15,25 0 16,25-26-16,0 51 16,0-50-16,0 24 15,0-24 1,0 0-1,0 0 1,0-1 0,0 26-1,0-25-15,0 0 32,0 24-32,25-49 15,-25 25 16,50-25-15,-25 0 31,-1 0 15,26-25-30,-25 0-17,0 1 1,-1-1-16,1 25 16,-25-25 15</inkml:trace>
  <inkml:trace contextRef="#ctx0" brushRef="#br0" timeOffset="10703.5643">6871 15131 0,'-25'0'0,"25"-25"15,-25 0 1,0 25 15,1 0-15,-1-25-16,0 25 31,0 0-15,0 0-16,1 25 15,-1-25 1,0 0 0,-49 50-16,24-1 15,0-24-15,1 25 16,24-25-16,0-1 15,0 51-15,-24-25 16,24-26-16,25 26 16,-50 24-16,50-49 15,0 25-15,-24-25 16,24 24-16,0-24 16,0 25-16,0-26 15,0 1 1,0 0-1,0 0-15,0 0 16,24-25 47,1 0-17,0 0-14,0-25-32,0 25 15,-1 0-15,26-50 16,0 25 0,-50 1-16,24 24 15,1-25-15,0 0 16,-25 0-16,25 25 15,0-25 1,-1 25-16,1-24 31,-25-1 1,25 0 61,0 25-77</inkml:trace>
  <inkml:trace contextRef="#ctx0" brushRef="#br0" timeOffset="12313.026">7441 15528 0,'-24'0'0,"-1"-25"16,0 25 15,0 0-15,0 0 15,1 0 0,-1 0-15,-25 0 0,25 0-1,1 0-15,-26 0 16,25 0 0,-24 0-16,49 25 15,-25 0-15,-25-25 16,1 74-1,24-74 1,25 25 0,0 24-16,-25-49 15,25 50 17,0-25-17,0 0 16,25-25-15,-25 24 0,25-24-1,-1 0 32,1 0 0,0-24-47,0-1 16,24-50 15,-24 51-15,-25-1-1,25-25 16,0 25-15,-25 1 0,25-1 15,-25 0 16,24 0 62,26 25-62,-50 25-31,0 25-1,25-1 1,-25-24-16,25 0 16,-1 0-16,1 49 15,-25-49 16,50 0-15</inkml:trace>
  <inkml:trace contextRef="#ctx0" brushRef="#br0" timeOffset="13313.0646">7466 15577 0,'0'25'78,"0"0"-62,0 49 0,0-49-16,0 25 15,0-25-15,0 24 16,-25 1-16,25-25 16,0-1-16,0 1 15,-24 0 1,-1 0 46,25-75-15,0 1-47,25-51 16,-25 76-16,24-1 15,26-50-15,-25 51 16,-25-26 0,25 50-1,-25-50-15,24 50 16,1-24-16,25 24 78,-25 0-62,24 0 31,-24 0-32,0 49-15,-25 26 16,0-51-1,0 26-15,49 0 16,-49-1-16,0-24 16,0 25-16,0-26 15,0 26 1,25-25-16,0-25 125,0-50-125</inkml:trace>
  <inkml:trace contextRef="#ctx0" brushRef="#br0" timeOffset="14750.6298">8285 15701 0,'0'-24'78,"-25"24"-46,0 0-32,-24 0 15,24 0 1,-25 24-16,50 1 16,-25-25-16,1 25 15,24 0 1,0 0-1,0-1-15,0 1 16,0 0-16,0 0 16,0 0 15,0-1 0,24-24 16,1-24 31,-25-1-78,0-25 16,50 1-16,-25-1 15,-25 0-15,0-24 16,74 0-16,-49 24 16,-25 0-16,25-24 15,24 24-15,-24 1 16,0-1-16,0 0 16,-1 26-16,-24-26 15,25 0 1,-25 26-16,0-1 31,0 0-31,0 0 16,0 75 124,0 24-124,0-24-16,0 24 16,-25 1-16,25-26 15,0 26-15,-24-26 16,24-24-16,-25 25 15,25-25-15,0-1 16,0 1 0,0 0 31,0 0-16,0 0-16,0 24-15,25 1 16,-1-25 0,-24 24-1,0-24 17,25 0 124</inkml:trace>
  <inkml:trace contextRef="#ctx0" brushRef="#br0" timeOffset="15141.2781">8806 15106 0,'24'0'47,"-24"25"-32,0 24 1,0-24-16,0 0 16,0 49-16,0-24 15,0 0-15,0-1 16,0 1-16,-49-25 15,49 0-15</inkml:trace>
  <inkml:trace contextRef="#ctx0" brushRef="#br0" timeOffset="15875.7162">8682 15602 0,'0'25'78,"24"-25"-31,-24 25 0,0 0-16,0-1-31,0 1 16,0 50-16,0-51 16,0 26-16,0 24 15,0-24-15,0 0 16,0-26-16,0 26 16,-24 0-1,24-26 1,0 1 62,24-25-47,1-25-15,0 25-1,0-24 1,0-1 0,-1 0-1,1 25-15,-25-25 16,25 0-16,-25 1 16,0-1-16,25 0 15,0-25 16</inkml:trace>
  <inkml:trace contextRef="#ctx0" brushRef="#br0" timeOffset="17235.1241">9203 15801 0,'-50'49'109,"25"1"-109,0-1 16,1-24-16,24 50 15,0-1-15,0-49 16,0 24-16,0-24 15,0 0 1,24-25 93,51-25-93,-75 0 0,49 1-16,-49-26 15,25 25-15,0-24 16,-25-26-16,25 26 16,0-51-16,-1 26 0,1 0 15,0-26 1,0 26-16,0 0 15,-25 24-15,0 0 16,24 1-16,-24-1 16,25 0-16,0 1 15,-25 24-15,0-25 16,0 1-16,25 24 16,-25 0 15,0 75 94,0 49-125,0 0 15,-50 25-15,1 25 16,24-50-16,-25 75 16,50-100-1,0 1-15,0-1 16,0-24-16,0-1 16,0-24-1,0 0 1,0 0 46,0 0-30,50-1-17,-25 1 16,-25 0-31,24-25 63,-24-25-63,25 0 16,-25-49-16,25 49 15,-25 0-15,25-24 16</inkml:trace>
  <inkml:trace contextRef="#ctx0" brushRef="#br0" timeOffset="18625.8246">9847 15726 0,'-24'0'78,"-1"50"-62,0-1 0,-25 26-16,26-50 15,-26 49-15,50-24 16,-25-26-16,25 1 16,0 25-16,-25-25 15,25-1 1,0 1-1,25-25 79,0 0-78,25 0 15,-26 0-15,1 0-16,0-25 15,0 25 1,-25-24 0,25 24-16,-25-25 15,0 0-15,0 0 16,0 0-16,49 1 15,-49-1-15,0 0 16,25 0 0,-25 0-16,0 1 31,0-1-15,0 0-1,0 0 16,0-24 126,0 98-17,74 26-124,-74-51 0,25 1-16,-25 0 15,25 0 1,0 0-16,-25-1 0,25-24 15,0 50 1,-1-75 78,-24-24-79</inkml:trace>
  <inkml:trace contextRef="#ctx0" brushRef="#br0" timeOffset="19172.7464">10145 15751 0,'0'-25'63,"25"25"-47,0 0 15,24 0 0,-24 0-15,25 0-1,-25 0 1,24 0 0,-24-25-1,25 1 16</inkml:trace>
  <inkml:trace contextRef="#ctx0" brushRef="#br0" timeOffset="19844.6264">10468 15354 0,'0'50'62,"0"-25"-46,-25 24-16,0 26 15,0-26-15,25 26 16,-25-26-16,1 26 16,24-51-16,-50 100 15,50-99-15,-25 0 16,25 49-16,-25 26 16,25-76-16,0 26 15,0-25 1,0 0-16,0-1 15,0 1 79,25-25-63,0 0 1,0 0-17,0-49-15,-1 24 16,-24 0-16,0 0 16,0 0-16,0 1 15</inkml:trace>
  <inkml:trace contextRef="#ctx0" brushRef="#br0" timeOffset="21266.5616">10468 16073 0,'0'0'0,"24"0"0,1 0 15,50-24 1,-26-1 0,-24 0-16,25 25 15,-1-25 1,-49 0-16,25 25 16,25 0-16,-50-24 15,49 24 1,-24 0-16,0-50 0,0 50 15,-1 0 1,-24-25-16,25 25 16,-25-25 15,0 1-15,0-1-1,0 0 1,0 0 62,-25 25-62,1 0-1,-26 0 16,25 0 16,0 25-31,1-25 15,24 25-15,-25-25-1,25 25 1,0-1-16,-25 26 31,0-50-15,25 25 0,0 0-1,-25-25-15,25 24 16,0 1-1,0 0 1,0 0 15,0 0-15,0-1-16,0 1 31,0 0 0,0 0-15,25-25-16,-25 25 31,50-25 32,-25 0-32,24 0-15,-24 0-1,25 0 1,-26 0 0,26 0-1,-25 0 1,24-25-1,-24 25 17,-25-25-1</inkml:trace>
  <inkml:trace contextRef="#ctx0" brushRef="#br0" timeOffset="22594.78">11509 15627 0,'-24'25'172,"-1"-25"-140,25 25-1,0-1-16,0 1 17,0 0-17,25-25-15,-25 25 16,0 24-16,24-24 16,1 0-16,-25 25 15,0-26 1,25 1-16,25 25 15,-50-25-15,24-1 16,-24 1-16,50 25 16,-50-25-1,25-1 1,0-24 0,-1 25-1,-24 0 48,-24 0 15,-1-25-63,0 0 1,-25 0-16,1 0 16,24 0-1,0 0 1,0 0-16,1 0 16,-1 0 15,0 0-16,0 0 17,25-25 15</inkml:trace>
  <inkml:trace contextRef="#ctx0" brushRef="#br0" timeOffset="26704.3571">843 17115 0,'0'25'16,"25"-25"-16,25 25 31,-1 24-31,-24-24 16,25 25-16,-1 49 15,-24-49-15,25-1 16,24 51-1,-49-51-15,49 1 16,-74-25-16,50-1 16,-25 1-16,24-25 15,-24 0 17,0 0 14,0-25-46,0-74 16,-1 25-16,51-75 16,-75 50-16,25-25 15,-25 74-15,0 25 16,25-49-16,-1 49 16,1-25-16,0 26 15,0-26 1,0 25-16,-1 0 15,-24 1-15,75-26 16,-75 25-16,25-24 16,-1 49-16,1-25 15,-25 0-15,25 25 16,0-25 0,0 25-1,-1 0 16,1 0-31,0 0 16,0 0 0,0 0-16,-1 0 15,1 25-15,25 0 16,-25 0-16,-1 24 16,26 26-16,-50 24 15,25-50-15,0 26 16,24 24-16,-49-25 15,0 1 1,25-1-16,-25-24 0,25 24 16,-25-24-16,0 0 15,25-26 1,-1 1 0,-24 0 30,25-25 17,0 0-47,0 0-16,0 0 15,24 0 1,-49-25-16,25 25 15,25 0 1,-50-25 0,49 25-16,-24-24 15,0 24 1,-25-25 15,25 25-15,24 0-1,-24 0 1,-25-25-16</inkml:trace>
  <inkml:trace contextRef="#ctx0" brushRef="#br0" timeOffset="42845.7452">3870 17785 0,'49'0'0,"-24"0"16,0 0-1,0 0 1,-1 0-16,1 0 31,0 0-15,25 0 15,-50-50-15,24 26-16,-24-1 15,0 0-15,25-25 16,0 26 0,-25-51-16,0 50 15,0-24-15,0 24 16,0-25-16,50-24 16,-50 49-16,0 0 15,0 0-15,0-24 16,24-1-1,-24 25 1,0-24-16,25 24 16,-25 0-16,25-24 15,-25 24 1,25 0 0,-25 0 15,25 25-16,-1-25 32,-24 1-15,0-1-1,25 25-31,0-25 31,0-25 32,0 50-17,-1-24 79,1 24-31,0 0-16,0 0-46,0 0-1,-1 0 0,1 0-15,0 24-16,0 1 15,0-25 1,-1 25 15,1-25-31,-25 25 31,25 0 1,-25-1-17,25-24 1,-25 25-16,25 0 0,-25 0 31,0 24-15,0-24 15,0 0-15,0 0-1,0 0-15,0-1 16,0 1-16,0 25 16,0-1-1,0-24-15,0 0 16,0 0-16,0 0 15,0-1-15,0 26 16,0-25 0,25 24-16,-1-24 15,1 0 1,-25 0-16,25 0 31,-25 0-31,50-25 31,-50 24-31,24-24 16,26 25-16,0 0 16,-26-25-1,1 25 1,0-25-16,0 0 16,-25 25-1,25-25 1,24 0 15,-49-25-15,25 25-1,-25-25 1,25 25 0,0-25-1,-25 0 1,24 25 31,1 0-16</inkml:trace>
  <inkml:trace contextRef="#ctx0" brushRef="#br0" timeOffset="46502.1654">6077 16917 0,'25'0'31,"25"0"-31,-26 0 16,51 25-16,-26-1 15,-24-24 1,25 25-1,-1-25 1,-24 25-16,0 25 16,0-50 15,-25 24-31,25-24 16,-1 25-1,-24 0 1,0 49-1,0-49 1,0 25-16,0-1 16,0-24-1,50 25-15,-50-25 16,0-1 0,0 1-16,0 0 15,0 0-15,25-25 16,-25 25-16,0 0 15,0-1-15,25 1 16,-1 0 0,1 0-1,-25 0 1,50-25-16,-50 24 16,25-24-1,-1 25 1,1 0-1,0-25 17,0 0-17,0 25 1,24 0 15,-24-25-15,0 0-1,0 0 17,0 0-17,-1 0 1,26 0 0,-25 0-1,-25-25-15,25 25 16,-1-25-1,1 0-15,0 25 0,0-49 16,0 24-16,-1-25 16,-24 1-1,0-1-15,0 25 16,0 0-16,0-49 16,50-1-16,-50 51 15,25-26-15,-25 25 16,0 0-16,0 1 15,0-1 1,0 0-16,0 0 16,0 0-16,0 1 15,0-1-15,0 0 16,25 0-16,-1-24 16,-24 24-1,25 0 1,25 0 31,-25 25-32,-1-25 1,1 25 0,0 0-16,0 0 46,0 0-30,-1 0-16,26 0 47</inkml:trace>
  <inkml:trace contextRef="#ctx0" brushRef="#br0" timeOffset="51768.0469">893 16247 0,'0'50'62,"-25"-26"-30,25 1-17,0 0 16,0 0-31,0 0 16,0 0 0,0-1 15,0 1-15,0 0-1,0 0 110</inkml:trace>
  <inkml:trace contextRef="#ctx0" brushRef="#br0" timeOffset="53252.4702">3671 16321 0,'25'0'0,"0"0"46,0 0-30,-1 0 0,1 0 15,25 0-15,-50 25-1,25 0 1,-25 25 15,0-25-15,0-1-16,0 26 15,0-25 1,0 0 0,-25-1-16,25 1 15,-25-25-15,25 25 16,-25-25-1,0 0 17,50 0 140,25 0-141,-25 0-16,24 0 64,-24 0-48</inkml:trace>
  <inkml:trace contextRef="#ctx0" brushRef="#br0" timeOffset="55002.5687">5680 16247 0,'25'0'62,"0"0"-46,0 0-1,-1 0 17,-24 25-32,25-25 15,-25 25 16,25-1-15,-25 1 0,0 0 15,0 0-15,0 0-16,0 0 31,-25-25-16,0 0 1,-24 0 0,24 0-16,0 0 15,25 49 95,25-49-95,0 0 1,0 25 0,-1-25-1,1 50-15,0-50 16,0 24-1,-25 1 17,0 0-1,0 0 16,-50-25 15,1 0-46,-26 0 0,50 0-16,1 0 15,-1 0-15,0 0 16,0 0 15,0 0 0,1 0-15,-1 0 31</inkml:trace>
  <inkml:trace contextRef="#ctx0" brushRef="#br0" timeOffset="56408.8865">8582 16619 0,'0'25'0,"25"-25"16,0 25-1,0-25 1,0 25 0,-1-25-1,-24 24 32</inkml:trace>
  <inkml:trace contextRef="#ctx0" brushRef="#br0" timeOffset="56908.9095">8855 16644 0,'25'0'16,"0"0"15,0 25-31,-25 0 31,24-25-15</inkml:trace>
  <inkml:trace contextRef="#ctx0" brushRef="#br0" timeOffset="57393.3123">9153 16619 0,'25'0'16,"0"0"-1,-25 25 1,24-25 15,-24 25-15,25-25 0,-25 25-16,25-25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04T00:18:25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15429 15056 0,'24'0'63,"1"0"-63,25 0 16,-1 0-16,-24 0 15,0 25-15,25-25 16,-1 0-16,26 25 15,-26-25-15,-24 0 16,25 0-16,-1 0 16,-24 0-1,0 0 1,24 0 0,-24 0-1</inkml:trace>
  <inkml:trace contextRef="#ctx0" brushRef="#br0" timeOffset="984.4217">16123 14709 0,'0'-25'47,"-25"25"-16,0 0-15,1 25-16,-1 0 16,0-25-16,0 25 15,0 0 1,1-1-16,-1 1 31,25 25-31,-50-50 16,50 49-16,-25-49 15,1 50-15,24-25 16,-25-25-16,0 74 16,25-49-1,0 25 1,0-26-16,-50 1 15,50 25-15,0-25 16,0 24 0,0-24-1,0 0 1,25 25 0,0-26-1,-25 1 1,25 0-1,0-25 1,-1 25 0,-24 0-16,25-1 15,0-24-15,0 25 16,0-25-16,-1 25 16,26-25-1,-50 25 1,25-25-1,0 0 1</inkml:trace>
  <inkml:trace contextRef="#ctx0" brushRef="#br0" timeOffset="1421.9154">16619 14734 0,'25'0'78,"-25"25"-62,0 24-16,0 1 16</inkml:trace>
  <inkml:trace contextRef="#ctx0" brushRef="#br0" timeOffset="2312.6114">16470 15032 0,'25'0'63,"0"0"-47,0 0 15,0 24 16,-25 1-16,0 25-31,0 24 16,0-49-1,0 0-15,0 24 16,0-24-16,-25 99 15,0-99-15,25 0 16,0 25-16,-25-26 16,25 1-16,-25 25 31,25-25 16,0-1-16,25-24 0,0 0 1,0 0-32,0 0 31,-1 0-31,1 0 15,0 0 17,25 0-32,-26-49 15,51 24 1,-75 0 0,25 0-16,-1 25 31,-24-24-31</inkml:trace>
  <inkml:trace contextRef="#ctx0" brushRef="#br0" timeOffset="14870.461">17066 15131 0,'0'0'0,"0"25"15,0-1 1,0 1-16,0 25 15,0-25-15,0 49 16,0-24-16,0-25 16,0-1-16,0 1 15,0 0-15,24 0 125,1-25-125,0-25 16,-25-25 0,25 26-16,0-26 15,24 25-15,-24-25 16,25 1-16,-26-1 15,1 1 1,25 24-16,-50-25 16,49 25-1,-24 25 142,-25 75-142,0-26-15,0 26 16,0-1-16,0-24 15,-25 0-15,25-26 16,0 26 0,0-25-16,0 0 15,0-1-15,0 1 16,0-50 93,0-24-109,25-50 16,0-26-16,25 26 16,-25 0-16,24 49 15,-24 26-15,0-26 16,0 25-16,-25 0 15,24 1-15,1 24 63,25 0-47,-25 24 15,-1 26-16,-24 0-15,25-26 16,0 51-16,-25 49 16,25-75-16,-25 51 15,0-26-15,0 1 16,0-51-16,0 26 16,0 0-16,0-26 15,25 1-15,-1 0 16</inkml:trace>
  <inkml:trace contextRef="#ctx0" brushRef="#br0" timeOffset="15979.9112">18306 15304 0,'25'-24'0,"-1"24"47,26 0-31,-25-25-1,24 0-15,-49 0 16,25 25 0,-25-49-16,0 24 15,50 0-15,-50-25 16,0 1-1,0 24 1,0-25-16,0 26 16,0-1-1,0 0 17,0 0 14,-50 25 1,25 0-15,1 25-17,-26 0-15,25 0 16,-24 24-16,24-49 15,0 50-15,-25-1 16,1-24-16,49 0 16,-25 0-1,0-25-15,0 25 0,25 24 16,0-24 0,0 0-16,0 0 15,0-1-15,0 1 0,-24 50 16,24-50-1,0 24 1,0-24-16,0 25 16,0-26-1,0 1-15,49 25 16,-24-25-16,-25-1 16,74 51-16,-49-75 15,0 0 1,0 0-1,0 0 1,-1 0-16,1 0 16,0 0 31,25-25-1,-50 0-30</inkml:trace>
  <inkml:trace contextRef="#ctx0" brushRef="#br0" timeOffset="17073.7219">20166 14883 0,'-49'0'16,"24"0"-16,-25 0 15,25 0 1,-24 0 0,24 0-1,-25 25 1,1-1-1,-1 1 1,1 25-16,24-25 0,-50 24 16,51-24-16,-26 25 15,25-1 1,25-24 0,-25 25-16,25-1 15,0 1 1,0 0-1,0-1-15,50 1 16,-25-1-16,49 1 16,-49-25-16,25 49 15,-1-49-15,-24 0 16,0-25-16,24 49 16,-49-24-1,0 0 1,0 0 62,-24-25-78,-76 0 16,1 0-16,0 0 15,-25 0-15,25 0 16,24 0-16,1 0 15,49 0-15,0 0 16,-24 0-16,24 0 16,0 0-1,25-25 48,0-25-48</inkml:trace>
  <inkml:trace contextRef="#ctx0" brushRef="#br0" timeOffset="18230.011">20042 15528 0,'25'0'0,"0"0"16,24 25-16,-24-25 16,0 0-16,0 0 15,0 0-15,-1 0 16,26 0-1,-25 0 1,0 0 0,-25-50-16,49 25 0,-49 0 15,0-49-15,0 49 16,0 0-16,0-24 16,0 24-1,0-25-15,0 25 16,0 1-16,0-1 15,0 0 17,-49 0-1,24 25-15,-25 0-1,25 0-15,1-25 16,-1 25-16,0 0 15,0 0 1,0 0 15,1 0-15,-1 0 0,25 50-16,-75 24 15,75-49 1,0 25-16,0 24 15,0-24-15,0-25 16,0 24-16,0-24 16,0 50-16,0-51 15,0 51-15,25-50 16,0 24-16,25 1 16,-26-25-1,1 24-15,25-49 16,-25 50-16,-1-50 15,1 0 1,0 25 0,-25-50 62,0-25-78,50-24 15,-50 49-15,0 0 16,0-24 0</inkml:trace>
  <inkml:trace contextRef="#ctx0" brushRef="#br0" timeOffset="19167.5675">20563 15230 0,'0'0'0,"25"0"32,0 0-1,-25 25-15,0 0-16,24 74 15,-24-49-15,0-1 16,0 26-1,0-26-15,0-24 16,0 0-16,0 24 16,0-24-1,0 0-15,0 0 16,-24-25 109,24-75-109,0 1-16,0 24 15,0-24-15,0 0 16,0 49-16,24-50 15,1 1-15,0-25 16,0 49 0,0-24-16,0 74 0,-25-50 15,24 25-15,1 0 47,-25 1 78</inkml:trace>
  <inkml:trace contextRef="#ctx0" brushRef="#br0" timeOffset="19511.3111">21010 14734 0,'24'0'78,"-24"50"-63,0-1-15,0 1 16</inkml:trace>
  <inkml:trace contextRef="#ctx0" brushRef="#br0" timeOffset="20167.5876">20935 15180 0,'0'25'63,"25"0"-17,-25 0-30,0 0-16,0 24 16,0 1-1,-25 24-15,25-49 16,-25 50-16,25-26 16,0 1-16,-24-1 15,24-24-15,0 0 16,0 25-16,0-26 15,0 1 1,0 0 0,0 0 31,24-25-47,1 0 31,0 0-16,0 0 1,0 0 0,24 0-16,-49-25 15,25 25-15,-25-25 16,25 25-16,0-49 16,24 24-16,1-50 15</inkml:trace>
  <inkml:trace contextRef="#ctx0" brushRef="#br0" timeOffset="21308.2581">21431 15453 0,'0'0'0,"25"0"31,0 0-15,0 0 0,24 0 31,125-149-47,-149 125 15,0-26-15,-1 25 16,-24 0-1,0 1-15,25-1 16,-25 0-16,0 0 16,0 0-16,0 1 109,-25 24-78,-99 24-31,99-24 32,-123 25-32,98 25 15,0-25 1,1-1-1,24 1 1,-25 0-16,26 0 31,-1 24-15,0 1 0,25-25-16,0 0 15,0 24 1,-25-24-16,25 0 15,0 0-15,0 0 16,0-1 0,0 1-16,25-25 78,0 0-63,24 0-15,1 0 16,0 0 0,-1 0-16,-24 0 15,25 0-15,-26 0 16,1 0-16,25 0 16,-25 0-16,-1 0 31,26 0-31,-25 0 94</inkml:trace>
  <inkml:trace contextRef="#ctx0" brushRef="#br0" timeOffset="22355.1901">22647 14932 0,'-25'0'31,"-25"0"-15,25 0 0,1 25 15,24 0-16,-25-25 1,0 25 0,0-25-1,25 49 1,-25-49-16,25 25 16,0 0-1,0 0-15,0 24 16,0-24-16,0 0 15,0 0 1,0 0 0,0-1-16,0 1 15,25-25-15,25 50 16,-25 0-16,49-1 16,-49 1-1,0-1 1,-1-24-1,-24 25-15,0-25 16,0-1 0,0 1-1,0 0 1,0 0 31,-24-25-47,-51 0 15,1 0-15,-1 0 16,-24 0-16,25 0 16,-1 0-16,26 0 15,-1 0 1,1-25-16,-1 0 31,25 25-15,25-25-1,-25 1 1,1-1-16,-1 25 16</inkml:trace>
  <inkml:trace contextRef="#ctx0" brushRef="#br0" timeOffset="29683.6734">15776 16619 0,'25'0'16,"-1"25"15,26 0-31,-25-25 16,0 49-16,49-24 15,-24-25-15,-1 50 16,1-1-1,-1-24-15,-24 0 16,0 0-16,74 24 16,-99-24-16,25-25 15,0 0-15,0 25 16,24-25-16,-24 0 16,25 0-1,-25 0 1,49 0-16,25-25 15,-49-24-15,-1 24 16,26-25 0,49 1-16,25-26 0,-50 50 15,25-49-15,-25 49 16,25 25-16,-99-25 16,25 25-1,-26 0 1,1 0-1,0 0 1,0 0 0,24 25-16,-49 0 15,50-25-15,0 74 16,-26-49-16,26 0 16,-25 49-1,49-24-15,-74-25 16,25-25-16,-25 74 15,25-74-15,0 25 16,-1-25 15,1 0-31,0 0 16,25 0-16,-1 0 16,100-50-16,-25 1 15,50 24-15,99-49 16,99 24-16,-75-49 15,-24 74-15,0 0 16,0-24-16,-75 24 16,-74 25-16,25 0 15,-74 0-15,-51 0 16,26 0-16,0 25 16,-1-25-16,1 24 15,24 26 1,-49-25-16,25 24 15,24 1-15,-49-50 16,24 74-16,1-49 16,25 0-1,-1 0-15,-49 0 16,24-1-16,-24-24 16,25 25-16,-1-25 15,26 0-15,-1 0 16,1 0-16,49 0 15,24 0-15,-24-25 16,100-74-16,-26 25 16,25 24-16,25 1 15,25-51-15,99 76 16,-49-51-16,49 50 16,50-49-16,-50 24 15,-99 25-15,-1 25 16,-148 0-1,-49 0-15,-50 0 16,-1 0-16,1 25 31,0-25-31,-25 25 16,25-25-16,0 50 16,-1-50-16,1 0 31,0 0-16,0 0 1,49 0-16,25-50 16,1 25-16,49-49 15,123 49-15,51 0 16,148-74-16,-49 74 16,74 25-16,-99 0 15,-25 0-15,-50 0 16,-98 0-16,-51 0 15,-98 0-15,-51 25 16,51-25-16,-26 25 16,1 24-1,-25-24-15,0-25 16,-1 50 15,26-50-31,0 0 16,-26 0-1,26 0-15,0 0 16,123 0-16,51 0 16,73 0-16,75 0 15,25 0-15,-99 0 16,49 0 0,0 0-16,-99 0 15,-248 25 16,0 24 16,0-24-31,0 25 0,0-1-1,0-24 1,0 25-1,0-25-15,0-1 16</inkml:trace>
  <inkml:trace contextRef="#ctx0" brushRef="#br0" timeOffset="31808.7824">15503 17140 0,'0'0'0,"0"-25"15,25 25-15,0-25 16,-1 25 0,-24-24-1,25 24 1,0 0 31,0 0-32,0 0 1,-1 0 0,26 0 15,-25 0 0,-25 24-15,0 1-1,0 25 1,0-25 0,0-1-16,0 1 15,0 0 17,0 0-32,0 0 15,-25-25-15,-25 24 31,26-24-15,-1 25 0,99 0 109,-49-25-110,0 0-15,24 0 16,1 25-16,0-25 16,-26 0-16,26 0 15,-25 0-15,0 0 16,-1 0-1,1 0 79</inkml:trace>
  <inkml:trace contextRef="#ctx0" brushRef="#br0" timeOffset="35340.2005">15503 17859 0,'0'25'94,"0"0"-79,25 0 1,0 0-16,-1-1 16,1 1-1,0 0 1,0 0 0,0 0-16,-25 24 15,49-24 1,-49 0-1,25-25 17,0 25 15,0-1 15,-1 1-15,1-25 0,0 0-32,0-25-15,24 1 16,51-26 0,-76 25-1,100-24-15,0-26 16,1 50-16,-1 25 16,0-49-16,-25-1 15,-25 25-15,25 1 16,-49 24-16,0-25 15,-26 25 1,1 0 0,0 0 31,25 0-32,-26 25 16,1 24-15,25 1 0,-50-25-16,25 24 15,24 1-15,-49-25 16,25 24 0,0-24-16,-25 0 15,25-25-15,-25 25 31,24-25-15,1 0 47,0 0-48,0 0-15,0-25 16,49-99-16,-49 74 15,49-24-15,1-25 16,24 24-16,-25 26 16,1-1-16,-26 50 15,-24-50-15,25 50 16,-25 0 15,-1 0-31,1 0 16,0 0-1,-25 25-15,50 0 16,-26 0-16,26 24 16,-25 1-16,0-25 15,24 49-15,-24-49 16,-25 25-16,25-26 16,25 100-1,-50-99 1,24 0-16,1-25 15,-25 50 1,25-50 47,49 0-32,-49-25-31,99-25 15,-49 25-15,73-49 16,-73 49-16,24-24 16,50-1-16,-50 25 15,25 25-15,-74 0 16,49 0 0,-74 0-16,49 0 0,-24 0 15,-25 0-15,-1 0 16,26 0-16,-25 0 15,24 25-15,-24-25 16,0 25-16,0 24 16,0-24-16,-1 0 15,1 0 1,0 24-16,0-24 16,0 0-1,-1-25-15,-24 25 16,25-25-1,0 0 17,0 0-17,0 0-15,24 0 16,50 0-16,26-50 16,23 1-16,51-51 15,-1 76-15,50-51 16,-49 26-16,24-51 15,-124 100-15,25 0 16,25 0-16,-124 0 16,24 0-16,1 0 15,0 0 1,-1 25 0,1 0-1,-25 0-15,-1 24 16,26-24-16,-50 0 15,75 74 1,-51-74 0,-24 0-1,25 0-15,0-25 32,49 0-17,1-75 1,123-24-16,-49 0 15,124 0-15,-25 49 16,99-49-16,-74 49 16,0 25-16,-75 25 15,-49 0-15,0 0 16,-75 0-16,-24 0 16,24 25-16,1 25 15,-26-25-15,51 24 16,-51-24-16,26 49 15,-26-49-15,-24 0 16,50 25-16,-51-1 16,26-24-16,-25 0 15,0-25 1,24 25-16,1-25 16,-25 24-1,24-24 1,50 0-1,25-24 1,50-1-16,74-25 16,0 25-16,99 25 15,-123 0-15,-1 0 16,25 0-16,-25 0 16,-99 0-16,0 0 15,-49 0-15,24 0 16,-74 25-16,24-25 15,1 25-15,-1 0 16,-24 0 0,0-1-16,0 1 15,0-25 32,24 0-16,1 0-15,99-99-16,-25 49 16,49-24-16,51 49 15,-51 0 1,75-49-16,75 49 16,-100 25-16,0 0 15,1 0-15,-51 0 16,-24 0-16,-75 0 15,-24 0-15,-25 0 16,24 25-16,26 25 16,-50-50-16,-25 49 15,49 1-15,-24-25 16,0-1-16,0-24 16,-1 50-16,1-50 15,0 0 32,0 0-31,24 0-16,26 0 15,-25 0-15,49-50 16,25 1-16,-50 49 16,25-25-16,25 0 15,-24-49-15,-51 74 16,-24 0-16,49 0 15,1-25 1,24 0-16,-74 25 16,99-25-16,-50 1 15,26-1-15,-76 25 16,51-25-16,-26 25 16,1-25-16,0 25 15,-26 0 1,-24 25 15,0 0-15,0 0-1,0-1 1,0 1 15</inkml:trace>
  <inkml:trace contextRef="#ctx0" brushRef="#br0" timeOffset="36887.1608">15007 18554 0,'25'0'15,"-1"0"17,26 0-32,-25 25 0,0 0 15,-1-25 1,1 24 0,0 1-1,25 0 1</inkml:trace>
  <inkml:trace contextRef="#ctx0" brushRef="#br0" timeOffset="37277.7988">15701 18604 0,'50'0'32,"-25"0"-17,0 0 32,-1 0-16</inkml:trace>
  <inkml:trace contextRef="#ctx0" brushRef="#br0" timeOffset="37730.9162">16222 18604 0,'0'0'0,"25"24"31,25 1-16,-50 0 1,49-25 31</inkml:trace>
  <inkml:trace contextRef="#ctx0" brushRef="#br0" timeOffset="38027.8298">16768 18479 0,'25'25'16,"0"-25"15,-1 25 0,1-25 0,0 25 1</inkml:trace>
  <inkml:trace contextRef="#ctx0" brushRef="#br0" timeOffset="38355.9599">17239 18628 0,'0'25'15,"50"-25"1,-50 25 0,25-25-1,-1 25 16,1-25 1</inkml:trace>
  <inkml:trace contextRef="#ctx0" brushRef="#br0" timeOffset="56606.815">15726 15925 0,'0'24'94,"0"1"-79,0 25 17,0-25-17,0-1 1,0 1-16,0 0 16,0 0-1,0 0 1,0-1-1,0 1 32,0 0-15,0 0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03T14:50:17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13767 2505 0,'-25'0'16,"0"-25"0,0 25-1,0 0 1,1 0-1,-1 0 1,0 0 0,0 0 15,0 0-31,1 0 125,24 50-109,24-50-16,-24 50 15,50-50-15,-50 24 16,50-24-16,-1 50 15,-24-25 1,0-25 0,-25 25-16,25 0 15,-1-25-15,1 0 16,-25 24 0,25-24-16,-25 25 15,25-25 16,-25 25-15,25-25 0,-1 25-1,-24 0 48,0-1-48,0 1 17,0 0-1,0 0-15,0 0-1,-24-25-15,-26 0 31,25 0-31,0 24 16,25 1 0,-24-25-16,-1 0 31,0 0 0,0 0-15,0 0-1,1 0 17,-1 0-17,0 0 1,0 0 31</inkml:trace>
  <inkml:trace contextRef="#ctx0" brushRef="#br0" timeOffset="5172.7532">14139 2084 0,'0'24'328,"0"1"-297,0 0-15,0 0-1,0 24 1,0 26 0,0-1-16,-25 1 15,0 24 1,25-50 0,0 1-1,0-25 1,0 0-1,0 0 48,0-1-32,0 1 0,-25-25-31,25 25 16,0 0 15,0 0 1,0-1-1,0 1-16,0 0 17,0 0 15,0 0-32,0-1 1,-25-24-1,25-24 157,0-1-156,0 0 0,0 0-1,0 0 1,25 1-1,-25-1 1,25-25 0,-25 25-1,0 1 1,25-1 0,-25 0 15,25 25-16,-25-25 17,24 25-32,1 0 31,0-25-15,0 25 15,0 0 16,-1 0-16,-24 25 16,25 25-16,-25-25-15,0-1-1,0 26-15,0 0 16,0-26 15,0 1-15,0 0-1,0 0 142,25-25-126,0 25 94,-25-1-94,0 1-15,25-25 31</inkml:trace>
  <inkml:trace contextRef="#ctx0" brushRef="#br0" timeOffset="8533.2043">14833 2654 0,'-25'0'125,"1"0"-78,-1 0 0,25 25-32,-25 0 32,0-25-16,25 25 1,-25-1-1,25 1-15,-24 0 15,24 0 0,-25-25-15,25 25 15,0-1-31,0 1 47,0 0-16,0 0 0,0 0-31,25-25 16,-1 24 15,1-24-15,0 0-1,0 0 32,0 0 16,-25-24-32,0-1-15,24 0 15,1 25-15,-25-25-1,0 0 16,0 1-15,25-1 15,-25 0 1,0 0 30,0 0 94,0 1-78,0-1-31,0 0-31,0 0 0,0 50 140,0 0-141,0 0 1,0-1 0,0 26-16,0-25 31,0 0-15,0-1-1,25-24 16,-25 25-15,25-25 62,-25 25-47,24-25-31,1 0 47,-25 25-15,25-25-17,-25 25 48</inkml:trace>
  <inkml:trace contextRef="#ctx0" brushRef="#br0" timeOffset="30971.2539">15255 2604 0,'-25'25'78,"25"0"-63,-25 50-15,0-51 16,25 1-16,0 25 16,0 24-16,-24-49 15,-26 25-15,50-26 16,0 26-16,0-25 15,-25 0-15,25-1 16,-25 26-16,25 0 31,-24-26-31,24 26 16,-25-25 0,0 0-1,25-1 1,0 1 46,0-50 48,0-24-110,0 24 15,0-49-15,50 24 16,-50-24-16,24 24 16,1 25-16,0-49 15,0 49-15,0 0 16,-25 0-16,49-24 15,-49 24 1,0 0 0,25 0 46,0 25 32,0 0-78,-1 0-1,1 0 1,25 25 46,-50 0-30,0 0-17,0 0 1,0-1-16,0 26 15,0-25 1,0 0 15,-25 24-31,0-49 32,0 25-17,1-25-15,-26 25 16,25-25-1,0 0 1,1 0 0,-1 0-16</inkml:trace>
  <inkml:trace contextRef="#ctx0" brushRef="#br0" timeOffset="31976.0563">15528 3076 0,'0'0'0,"25"0"15,-1-25 1,1 0-16,0 25 16,-25-25-1,25 25 1,0-24 0,-25-1-1,24 0-15,-24 0 16,25-24 15,-25 24-15,0 0-16,0 0 15,0 0 1,0 1-16,0-1 31,-25 25-15,1 0-1,-1-50-15,0 50 16,0 0-16,0 0 16,1 0-16,-1 0 15,0 0-15,0 0 16,0 0-16,1 0 16,-1 0-1,0 0 1,25 50 15,0-25-31,0 24 16,0 1-16,0-1 15,0 26-15,0-26 16,0 1 0,25 0-16,0 24 15,-1-24-15,1-26 16,0 1-16,25 50 15,-26-75-15,-24 24 16,25 1 0,0 0-16,0-25 15,0 0 1,-25 25 15,24-25 0,1 0 16,0-25-31,0 0 0,-25 0-16,0 1 15,25-1-15,-25 0 16,0 0-16</inkml:trace>
  <inkml:trace contextRef="#ctx0" brushRef="#br0" timeOffset="32767.5521">16321 2282 0,'-24'0'16,"-1"0"-1,0 50 17,25-1-17,-25 26-15,25-51 16,-25 51-16,1-1 15,-1 1-15,0-1 16,25-24-16,-50 74 16,50-75-16,0 1 15,0 24-15,0-49 16,0 0 0,0 0-16,0 0 0,0 24 15,0-24 1,0 0-16,0 0 15,25-25 32,0 24-31,0-24 31,0-24-32,-1 24 1,-24-25 0,50-50-16</inkml:trace>
  <inkml:trace contextRef="#ctx0" brushRef="#br0" timeOffset="33480.9683">16396 3101 0,'25'0'16,"0"0"-1,-1 0 32,-24-50-16,0 25-15,0 0 15,0 1-31,0-1 16,0 0-16,-24 0 31,-1 25-15,0 0-1,-25-25-15,25 25 16,1 0 0,-1 0-16,0 0 15,0 0 1,0 0-1,25 25 17,0 25-17,0 24 1,0-24-16,25 24 0,0-24 16,0-1-16,0 26 15,-25-50-15,24 24 16,26 1-1,-25-25 1,-25-1-16,25-24 16,0 0-1,24 0 32,-24-24-31,0-51-16,24 50 15</inkml:trace>
  <inkml:trace contextRef="#ctx0" brushRef="#br0" timeOffset="33919.9502">16768 3026 0,'25'0'15,"0"0"1,-1 0 0,1-25 15,0 25-15,0-24-1,0 24 16,-1 0 1,-24-25-17</inkml:trace>
  <inkml:trace contextRef="#ctx0" brushRef="#br0" timeOffset="34725.1058">16991 2555 0,'0'25'46,"0"49"-46,-25 1 16,25-1-16,0 25 16,-24-24-16,-1-1 15,25-24-15,0 49 16,-25-50-16,25-24 16,0 50-16,0-26 15,0 1-15,0-25 16,0-1-16,0 1 15,0 0 1,25-25 93,24 0-109,-49-25 16,25-24 0,0 49-1,-25-50-15,25 25 16,-25 0-16,25 1 16,-1-1-1,-24 0-15,25 0 16,0 0-1,-25 1 1</inkml:trace>
  <inkml:trace contextRef="#ctx0" brushRef="#br0" timeOffset="35559.4199">16966 2977 0,'25'0'32,"0"0"-32,0 0 15,0 0 16,-1-25-15,1 25 0,0 0-1,0-25 1,0 0-16,-1 25 31,1 0 16</inkml:trace>
  <inkml:trace contextRef="#ctx0" brushRef="#br0" timeOffset="41055.2987">13395 4018 0,'24'0'63,"1"50"-32,-25-25-15,25-25-16,-25 25 15,25-1-15,24 26 16,-24-50-16,0 50 16,0-26-1,24 51-15,-24-75 16,0 25-1,0 24 1,-25-24 0,25 0-16,-25 0 15,24-25 1,-24 24-16,25 1 16,-25 0-16,25 0 15,0 0-15,0-1 16,-1-24-16,1 50 15,0-25 1,25 24 0,-1-24 15,-24-25 0,0 0 0,49 0-31,-49-25 16,25-24-16,-1 24 16,51-49-16,-26 24 15,25-24-15,-24 49 16,24-50-16,25 26 16,-75 24-16,1-25 15,24 1-15,1-1 16,-50 25-1,24 25-15,1-49 0,-25 49 16,24-25 0,1 0-16,-25 25 15,0 0-15,-25-25 16,24 25 0,1 0-1,0 0 1,0 0-1,0 0 1,24 50 0,-49-25-1,25-25-15,0 49 16,0 1-16,-1 0 16,-24-26-16,50 51 15,-25-50-15,0 49 16,24-24-1,-49-26-15,25 1 16,-25 0-16,25-25 16,0 25-16,-1 24 15,-24-24 1,25-25 0,-25 25-1,25-25-15,0 25 16,-25 0-1,25-25 1,-25 24-16,24-24 16,1 0-1,0 0 1,0 0-16,24 0 16,-24 0-1,25 0 1,-1 0-16,1 0 15,0 0-15,-1-24 16,1-1-16,0 25 16,-1 0-1,-24 0-15,0-25 16,0 25-16,-1 0 31,1 0 16</inkml:trace>
  <inkml:trace contextRef="#ctx0" brushRef="#br0" timeOffset="58407.6479">20067 2084 0,'25'0'141,"-25"49"-47,0-24-47,25 0-32,-25 0 1,0-1-1,49 26 1,-24 0 0,0-26 15,24 51-31,-49-50 16,25-1-16,0 76 15,25-76-15,-26 26 16,26 0-16,-25 24 15,49-24-15,-74-25 16,50 49-16,-25-49 16,24 0-16,1 49 15,-25-49-15,49 24 16,-49 1-16,49 0 16,-24-1-16,0-49 15,-1 75-15,50-51 16,-49 26-16,0-25 15,24 49-15,-24-74 16,74 25-16,-50-25 16,25 25-16,1-25 15,24 49-15,0-49 16,49 0-16,1 0 16,24 0-16,-49 0 15,99 0-15,-74-49 16,24-26-16,1 26 15,-51-50 1,1 74-16,0-50 16,50-24-16,-51 50 15,26-26-15,-50 26 16,0-26-16,50 26 16,-75 24-16,50-50 15,-75 51-15,50-26 16,-74 0-16,49 25 15,25 1-15,-74-1 16,-26 0-16,51 0 16,24 25-16,-24-25 15,-26 1-15,26-1 16,-26 25-16,1 0 16,-1 0-16,1 0 15,0 0-15,-26 0 16,1 0-16,25 0 15,-1 0-15,-24 0 16,25 0 0,-1 0-1,-24 25-15,25-25 16,-1 24-16,-24 26 16,25-25-16,-1 0 15,-24 49-15,25-49 16,-1 25-1,26 49-15,-25-50 16,24 51-16,-24-26 16,-1-24-16,26 24 15,-26-24-15,1-1 16,49 1-16,-49-1 16,49 1-16,-74-25 15,74 24-15,-50-49 16,1 25-16,49 0 15,-74-25-15,50 25 16,-1-25-16,25 0 16,0 0-16,50 0 15,-25 0-15,-25 0 16,100 0-16,-50-50 16,24 1-16,26-26 15,-75 1-15,25-1 16,-25 75-16,49-124 15,-74 124-15,50-99 16,0 74-16,-25-49 16,-25 49-16,50-24 15,-50 49-15,1-75 16,24 50 0,-50 25-16,25 0 15,-24-49-15,49 24 16,-50 25-16,-49 0 15,25 0 1,-1 0-16,-24 0 16,0 0-16,0 0 15,24 0-15,-24 25 16,74 0-16,-74-1 16,0 1-16,74 0 15,-74 25-15,0-50 16,49 24-16,1 51 15,-26-50 1,1 24 0,-25-49-1</inkml:trace>
  <inkml:trace contextRef="#ctx0" brushRef="#br0" timeOffset="61783.6312">20588 695 0,'49'0'32,"-24"0"-17,25 0 1,0 0-16,-1 0 15,1 0 1,-25 0-16,-1 0 16,1 0-16,0 0 15,0 0 1,0 0 0,-1 0-1</inkml:trace>
  <inkml:trace contextRef="#ctx0" brushRef="#br0" timeOffset="62407.4516">20811 769 0,'-25'25'46,"25"24"1,0-24-47,0 25 16,0-25 0,0 49-16,0 0 15,0-24 1,0-25-1,0 0-15,0-1 16,0 26-16,25-25 16,-25 0-16,0-1 15,25 26 1,-25-25 0,0 0 15,25-1-16</inkml:trace>
  <inkml:trace contextRef="#ctx0" brushRef="#br0" timeOffset="62936.3865">21754 744 0,'-25'0'109,"25"50"-93,0-1-16,0 1 16,-25 0-1,25-1-15,-25-49 16,25 50-16,-25-25 16</inkml:trace>
  <inkml:trace contextRef="#ctx0" brushRef="#br0" timeOffset="63768.7595">21307 1191 0,'0'24'0,"25"-24"47,0 0-32,0 0 1,-1 0 0,26 0 15,-25 0 0,0 25 16,-25 0-31,0 0-1,0 24 1,0-24-1,0 25 1,0-25 0,0-1-1,0 1 17,24 0-1,1-25 0,0 0 110</inkml:trace>
  <inkml:trace contextRef="#ctx0" brushRef="#br0" timeOffset="65232.7343">21754 1191 0,'49'0'63,"-49"24"-63,25 26 15,-25-25-15,0 24 16,0-24-16,0 0 16,0 25-16,0-26 15,25 1 1,-25-50 140,25 1-156,0-51 16,-1 50-16,1-24 15,-25-1-15,50 1 16,-50 24 0,25 25-16,-1-50 15,1 50 1,0 0 15,0 0-15,0 0-16,-1 0 31,1 0-15,0 0-1,0 50-15,-25-25 16,0 24-16,0 1 15,0-1-15,0-24 16,0 25-16,0-1 16,0 1-1,0-25-15,49-25 141,-24-50-125,0-24-16,0 49 15,0 0-15,-1-24 16,-24 24-16,50-25 15,-50 25 1,25 25-16,0-24 16,-25-1 15,24 25-15,1 0 30,25 0-30,-50 25 0,25 24-1,-25-24 1,24 74-16,1-24 16,0-26-1,-25-24-15,0 49 16,0-49-16,0 25 31,25-50-15,0 0 62,0-25-78</inkml:trace>
  <inkml:trace contextRef="#ctx0" brushRef="#br0" timeOffset="66647.0538">22870 1513 0,'50'0'15,"-26"-25"32,1 0-31,-25 1 15,25-1-31,-25 0 16,0 0-16,0 0 15,0 1 1,25-1 0,-25 0-1,0 0-15,0 0 16,0-24 15,0 24-15,0-25 31,-25 50 62,0 0-109,0 0 31,25 50-31,0 0 16,0-26-1,0 26 1,0-25-16,0 0 16,0-1-1,0 1-15,-24 0 16,24 0 0,0 0-16,0-1 15,0 1 1,0 0 15,0 0 32,49 0 30,-24-25-61,0 0-1,0 0-16,-1 0 1,1 0 15,0 0-31,0 0 32,0-25 46,-25 0-47,24 0 0,1 25-15,-25-25-1,25 25-15,-25-24 16,25 24 31,0-25-47</inkml:trace>
  <inkml:trace contextRef="#ctx0" brushRef="#br0" timeOffset="68078.946">24730 1091 0,'-25'0'15,"-24"0"17,24-49-17,-25 49 17,26 0-17,-26 0 32,50 49 0,0-24-31,0 25-1,25-25 1,0 24-16,-1-24 15,-24 25-15,25-1 16,25-24-16,-50 25 16,25-50-16,-25 24 15,49 51-15,-24-50 16,-25-1 0,0 1 15,0 0 0,0 0 0,0 0-31,0 0 47,-25-25-31,-24 0-1,-1 49 1,25-49 0,-24 0-16,24 0 15,0 0-15,-25 0 16,26 0 0,-26 0-1,25 0 1</inkml:trace>
  <inkml:trace contextRef="#ctx0" brushRef="#br0" timeOffset="69398.6294">24929 1587 0,'0'0'0,"25"0"16,-1 0 0,1 0-1,0 0 1,0 0-1,24-24 17,-49-1-17,25 0 1,-25 0 15,25 0-31,-25 1 16,0-1-1,0 0 1,0 0-16,0 0 31,0-24-15,-25 49 0,0-25 15,1 25-16,-1 0 1,0 0-16,0-25 16,0 25-1,-24 0 32,24 0 16,25 25-48,0 0 1,0 0-16,0-1 16,0 1-16,0 0 15,0 25-15,0-26 16,25 1-1,-25 0-15,0 0 16,25-25 15,-1 49-31,1-49 0,-25 25 32,25-25-17,0 0 16,0 25-15,-1-25 31,1 0-31,0 0 46,0 0-31,0 0-15,-1 0 31,1 0-16</inkml:trace>
  <inkml:trace contextRef="#ctx0" brushRef="#br0" timeOffset="70649.0194">25499 1389 0,'0'-25'47,"0"0"-32,0 1 1,0-1 0,0-25-1,0 25 1,0 1-16,0-1 15,25-25 1,0 50 0,-25-25-1,0 1 1,25 24 31,-1 0-32,1 0 17,-25 24-17,25 26-15,-25-25 16,0 0 0,0-1-16,0 76 15,0-76-15,0 51 16,0-26-16,0-24 15,0 50-15,0-51 16,0 51-16,0-50 16,0 24-16,0-24 15,0 25-15,0-25 16,0-1-16,0 1 16,0 0 77,0-50-46,0-74-47,0 25 16,0-1-16,0 1 15,0 24-15,0-24 16,25-1 0,0 26-16,-1-26 15,1 26-15,0 24 16,-25 0-16,0 0 16,0 0-16,25 25 15,-25-24-15,25 24 16,-25-25-1,0 0 1,0 50 109,0 0-109</inkml:trace>
  <inkml:trace contextRef="#ctx0" brushRef="#br0" timeOffset="71095.6321">26119 918 0,'25'0'47,"-25"25"-16,0-1-15,0 1-16,0 0 16,0 25-16,0-26 15,0 26-15,0-25 16,0 0-16</inkml:trace>
  <inkml:trace contextRef="#ctx0" brushRef="#br0" timeOffset="71927.1377">26095 1315 0,'0'24'78,"0"1"-15,0 0-63,0 0 31,0 0 0,0-1-15,0 1-1,0 0 1,0 0-16,0 0 16,0 24-1,0-24 1,0 0 0,0 0-16,0 0 15,0-1 1,0 1 15,0 0-15,0 0 31,24-25-47,1 0 46,0 0-46,-25 25 16,25-25 0,0 0-1,-1 0 1,1 0 15,0 0-31,0 0 31,0 0-15,-1 0 0,1 24 15</inkml:trace>
  <inkml:trace contextRef="#ctx0" brushRef="#br0" timeOffset="73350.9877">26665 1612 0,'0'-25'31,"50"25"31,-50-24-46,49-1 0,-49 0-1,25 25 1,-25-25-16,0 0 15,0 1 1,0-1 0,0 0 15,0 0 16,0 0-16,-25 25 32,0 0-32,1 0-16,-26 0 17,50 25-17,-50 25 1,50-1 0,0-24-1,0 25 16,0-25-15,0-1 0,0 1-16,0 0 15,0 0 17,0 0-17,0 0 16,25-1-15,-25 1 15,25 0 1,0-25-1,0 0-31,-1 0 15,1 0 1,0 25 0,0-25-16,0 0 15,-1 0-15,1 0 16,0 25-16,25-25 16,-26 0-16,1 0 15,25 24-15,-25-24 16,0 0-16,-1 0 15,1 0 1</inkml:trace>
  <inkml:trace contextRef="#ctx0" brushRef="#br0" timeOffset="74582.963">27756 1389 0,'0'0'0,"-24"0"16,-26 0 0,25 0-1,0 0 17,1 0-32,-1 0 31,-25 0 16,50 25-16,0 0-31,0-1 16,0 26-1,0-25-15,0 0 16,0-1-1,0 1-15,0 0 16,0 0 15,0 0-15,25 0 0,0-1 15,0 1-16,24 0 17,-49 0-1,0 0-15,0-1-1,25 1 1,-25 0-16,0 0 31,0 0-15,0-1-1,0 1 1,0 25 15,-25-50-15,0 0-16,1 0 31,-1 0-15,0 0-1,0 0 1,0 0-16,1 0 62,-1 0-15</inkml:trace>
  <inkml:trace contextRef="#ctx0" brushRef="#br0" timeOffset="89358.751">19769 4341 0,'25'0'47,"-25"25"-47,25-1 15,0 1 1,0-25-16,-1 50 16,1-25-16,25 24 15,-1 1 1,1-1-16,24 1 15,-49-25-15,50 49 16,-26-49-16,1 0 16,-1 0-1,-24 24-15,0-24 16,49 0-16,-74 0 16,75-25-16,-75 25 15,49-1-15,-24-24 16,0 0-16,25 0 15,-25 25 1,49-25-16,-49 0 16,49 0-16,1 0 15,49-25-15,-50 1 16,25-1-16,75-25 16,24-24-16,1-1 15,49 1-15,-50-25 16,1 49-16,-1 0 15,-74 1-15,-25-1 16,-49 25-16,-25 25 16,0 25 77,-1 50-61,-24-1-32,25 0 15,-25 1-15,25-1 16,-25 1-16,25-1 16,-25 1-16,25-26 15,-25 1-15,0-25 16,24-1-1,-24 1-15,0 0 32,25-25 30,0 0-46,49 0-16,1 0 15,74-74-15,-1-1 16,26 1-16,25-1 16,-26 1-16,1 49 15,-1-25-15,-24 26 16,-50 24-16,-49-25 16,0 25-1,-1 0-15,1 0 16,-25 0-16,0 0 15,24 0-15,1 0 16,-1 49-16,26-24 16,-50 0-16,24 0 15,1 25-15,-25-26 16,-1 1-16,1 0 16,-25 0-16,50 24 15,-25-24 1,-25 25-16,0-25 15,49-1-15,-49 1 16,25 0-16,0 0 16,-25 49-16,25-74 15,-1 25-15,-24 0 16,25-25-16,0 49 16,0-24-16,-25 0 15,25-25 16,-1 0-15,1 0-16,25 0 16,-25 0-1,49 0-15,50-50 16,-25 26 0,25-76-16,50 1 15,0 50-15,-26-51 16,26 26-16,25 0 15,-51-1-15,26-24 16,-100 49-16,75 1 16,-74 24-16,-1 0 15,50-49-15,-49 49 16,-51 25-16,51-25 16,-1 25-16,-24-25 15,-1 25-15,26 0 16,-50 0-16,24 0 15,1 0-15,-1 0 16,-24 0-16,25 0 16,-25 0-16,-1 0 15,26 0-15,-25 0 16,0 50-16,24-50 16,-49 25-16,75-1 15,-26 26-15,-24-50 16,25 74-16,-25-74 15,24 25 1,-24 0-16,25 0 0,-50 0 16,49-25-1,-24 0-15,25 24 16,-26-24-16,1 0 16,0 0-16,25 0 15,-1 0-15,26 0 16,-51 0-16,51 0 15,24 0-15,-25 0 16,-24 0-16,24 0 16,26-49-16,-26 49 15,-24 0-15,24 0 16,25-25-16,-24 25 16,-1-25-1,-49 25-15,49 0 16,-49 0-16,50-25 15,-51 25-15,1 0 16,0 0-16,0 0 16,24 0-16,-24 0 15,0 0-15,0 0 16,49 0-16,-49 0 16,25 0-1,-26 0-15,26 0 31,-25 0-31,0 0 16,0 0-16,-1 0 16,26 0-16,-25 0 15,0 0-15,24 0 16,26 0 0,-51 0-16,26 0 15,-25 0-15,0 0 16,-1 0-16,1 0 15,25 0-15,-25 0 16,-1 0-16,1 0 16,0 0-16,0 0 15,24 0-15,26 0 16,-50 0-16,49 0 16,0 0-16,-49 50 15,50-50-15,-26 0 16,1 0-16,-25 0 15,0 0-15,24 0 16,-24 0 0,25 0-16,-1 0 15,-24 0 1,0 0 0,0 0-1,-1 0-15,1 0 16,0 0-1,0 0 1,0 0 15,-1 0-15,1 0 15</inkml:trace>
  <inkml:trace contextRef="#ctx0" brushRef="#br0" timeOffset="92775.4859">19844 7441 0,'0'25'16,"0"-50"62,0-49-62,0 0-16,0-75 15,25 25-15,-1 25 16,1-150-16,25 150 16,-25-25-16,-1 25 15,26 0-15,-25 49 16,24-24-16,-24 49 15,25-49-15,-50 24 16,74 0-16,-74 26 16,25-26-16,25 50 15,-1-25-15,-24-25 16,49 50-16,-49 0 16,50 0-1,-51 0-15,51 0 16,-25 0-16,24 0 15,0 50-15,50 49 16,-49-74-16,49 50 16,0-1-16,0 25 15,-50 0-15,25-24 16,-24-1 0,24 25-16,-74-74 15,49 74-15,-49-24 16,25-1-16,-1-49 15,-24 25-15,74 49 16,-24-49-16,-50-1 16,24 1-16,1 24 15,-1-24-15,-24-1 16,25 1-16,-50 0 16,25-50-16,-1 24 15,-24 1-15,25 0 16,0 0-1,0-25 17,24-50-1,26-74-15,-1-99-16,50 49 15,0-49-15,0 99 16,0-25-16,75-24 15,-50 73-15,-50 1 16,25 25 0,-50 49-16,-24 25 15,0-25-15,-26 25 16,26 0-16,-25 0 16,24 0-1,1 0-15,24 25 16,-24 25-16,49 49 15,25 25-15,0-25 16,-25 0-16,75 25 16,-75 0-16,25 0 15,-24-74-15,24 24 16,-75-24-16,1 24 16,-1-49-16,-24 0 15,0 0-15,0 0 16,0-1-16,-1-24 15,1 25-15,0 0 16,25 0-16,-26 0 16,1-25-16,0 0 15,50 0-15,-51 0 16,26 0-16,49 0 16,-49 0-16,24 0 15,75 0-15,49-50 16,-49 25-1,74-74-15,1 49 16,-1-24-16,0 24 16,0 1-16,-99 49 15,25-25-15,25 0 16,-50 25-16,-25-25 16,-49 25-16,24 0 15,1 0-15,-1 0 16,-24 0-16,24 0 15,0 0-15,-24 0 16,49 0-16,-24 0 16,-1 50-16,75-25 15,-99-25-15,24 25 16,-24-25-16,-1 0 16,26 49-16,-1-49 15,-24 25-15,-1-25 16,26 25-16,-1 0 15,0-1-15,51 1 16,-51-25-16,50 0 16,-25 0-16,-49 0 15,49 0-15,-49 0 16,24 0 0,-24 0-16,-1 0 15,26 0-15,-26 0 16,26 0-16,24-25 15,-74 25-15,49-24 16,50-1-16,-49-25 16,-1 50-16,-24-25 15,-1 25-15,1-24 16,-1 24 0,-24 0-16,0 0 15,49-25-15,-49 25 16,0 0-16,49 0 15,-24 0-15,24 0 16,-24 0-16,25 0 16,-26 0-1,-24 0 1,0 0 0,0 0-16,-1 0 15,1 0-15,0 0 16,0 0-16,0 0 15,-1 0-15,1 0 16,0 0-16,25 0 31,-26 0-31,1 0 16,0 0 0,0 0-1,0 0 1,24 0-16,-24 0 47,0 0-32,0 0 1,-1 25 15,26-25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04T00:39:51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6152 0,'0'-25'63,"50"0"-48,-25 0 17,-1 0-32,1-24 15,0 49-15,25-50 16,-1 25-16,1 1 16,-1 24-16,1-50 15,0 25-15,-1 25 16,-24 0-16,25-50 15,-26 26-15,51 24 16,-26-25-16,1 0 16,-25 25-16,24 0 15,-49-25-15,25 25 16,0 0-16,0 0 16,0 0-1,-1 0 16,1 0 1,0 0-32,0 0 15,0 0-15,-1 25 16,1-25-16,25 50 16,-25-1-16,49 1 15,-24 24-15,-1-24 16,26 24-16,-26-24 15,-24 0-15,0-1 16,49 1-16,-74-1 16,50-24-16,-25 0 15,0-25 1,-25 25-16,24 0 16,1-25-1,0 0 1,25 24-1,-1-24 17,-24 0-17,0 0-15,24 0 32,26-24-17,-26-1-15,26 25 16,-75-25-16,50 0 15,-26 0-15,76 1 16,-51-1 0,-24 0-16,49 0 15,-24-24 1,-25 24-16,0 0 16,-1 25-16,1-25 15,25-24-15,-1 49 16,1-50-16,0 50 15,-26 0 1,26-25 0,-25 0-16,0 25 15,-1-24 1,-24-1-16,25 25 16,0 0-16,0 0 15,0 0 1,-1 0-16,1-25 15,0 25 17,0 0-1,0 0 16,0 0 140</inkml:trace>
  <inkml:trace contextRef="#ctx0" brushRef="#br0" timeOffset="4672.0907">13097 7739 0,'25'-25'62,"-1"0"-46,1 1-16,25-26 16,-25 25-16,24-24 15,-24 24-15,25-25 16,-1 1-16,-24 24 15,25-25 1,-25 25-16,24-24 16,-24 24-1,0 25-15,0 0 32,-1 0-32,1 0 15,0 0 16,49 50-15,-49 24 0,0-24-1,0-1-15,0 26 16,-1-51 0,-24 26-1,0-25-15,0 0 0,0-1 16,50-24 93,-50-49-93,0 24-16,25-49 15,0 74-15,-1-25 16,1-25-16,0 50 16,0-49-16,24 24 15,-49 0-15,25 25 16,25-25 0,-25 25-1,-1 0 1,26 0 15,-25 0-15,25 0-1,-1 25 1,1 25-16,-25-1 16,-25 26-16,24-51 15,51 51-15,-75-26 16,25 1-16,-25-25 15,24 24-15,1-24 32,-25-74 46,0-1-63,75-49 1,-26 74-16,26-49 16,49-1-16,-75 1 15,1 49-15,49-25 16,-49 1-16,-26 24 16,26 25-16,0-25 15,-1-24-15,1 49 16,0-25-16,-26 25 15,1 0-15,0 0 16,25 0 0,-26 0-1,1 0 1,25 0 0,-25 0-1,-1 0 1,1 0-16,0 0 15,0 25 1,-25-1 0,25-24-16,24 25 15,-24 0 1,0 0 0,0 0-1,24-25 1,-49 24-16,25-24 15,0 0 17,-25 25-32,25-25 31,-1 25-15,1-25 15,-25 25-16,25-25 1,25 0 31,-26 0 0,-24 25-32,50-25 32,-25 24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04T00:29:34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25499 6077 0,'25'-25'0,"0"25"31,0 0-15,-1 0-16,1 0 15,0 0 1,0 0-16,0 0 15,24 0 1,1 0-16,-25 0 16,24 0-16,1 0 15,0 0-15,-26 0 16,51 0-16,-50 0 16,-1 0-1,26 0-15</inkml:trace>
  <inkml:trace contextRef="#ctx0" brushRef="#br0" timeOffset="968.785">25871 6052 0,'0'25'110,"0"25"-95,0-25 1,0 24 0,0-24-1,0 25-15,0-26 16,0 1-16,0 25 15,0-25 1,0 24-16,0-24 16,0 0-1,0 0-15,0-1 16,0 1 0,-25 0-1</inkml:trace>
  <inkml:trace contextRef="#ctx0" brushRef="#br0" timeOffset="3484.5161">22771 7193 0,'25'0'31,"-1"0"-15,1 25-1,0-25-15,0 0 16,0 25-16,24 0 16,1 0-16,-1-1 15,-24 1 1,74 25-16,-24-25 15,-26-1-15,26 26 16,-1-50-16,1 25 16,-26 0-16,26-25 15,-26 24-15,1-24 16,-1 0-16,26 0 16,-1 25-16,-24-25 15,49 0-15,-24 0 16,-1 0-16,25 0 15,-49 0-15,24 0 16,50 0-16,-25-25 16,50 1-16,-25-51 15,-24 26-15,24-1 16,-25 0-16,74-24 16,-49 24-16,-74 50 15,24-49-15,-49 49 16,25-25-16,-25 25 15,-1 0-15,1 0 16,0 0 0,0 0-1,0 0-15,0 0 32,-1 0-17,1 0-15,25 0 16,-1 50-1,1-1 1,24-24-16,-24 0 16,-25 24-16,49-24 15,-24 25-15,-1-25 16,26-1-16,-26 26 16,-24-50-16,0 25 15,25 0-15,-1-25 16,-24 24-16,25 1 15,-1-25 1,-24 0-16,49 0 16,1 0-16,-25 0 15,24 0-15,0 0 16,1 0 0,-26 0-16,51-49 15,48-26-15,-98 75 16,49-25-16,25-24 15,0-26-15,0 51 16,0-26-16,-24 25 16,73 0-16,-98 1 15,73-1-15,-98-25 16,49 50-16,0 0 16,75 0-16,-75 0 15,1 0-15,-51 0 16,1 0-16,24 0 15,-49 0 1,0 0-16,0 0 16,49 25-16,-49 0 15,24 0-15,1 24 16,-25-49-16,74 50 16,-74-1-16,49 1 15,-24-25 1,24 49-16,-49-24 0,50-25 15,-1 24-15,-74-24 16,50-25-16,-1 25 16,1-25-1,-1 25-15,-24-25 16,0 0 0,25 0-16,24 0 15,50-25-15,-25-50 16,25 51-1,50-1-15,24-50 16,-24 26-16,49-1 16,-74 25-16,-50 1 15,50-1-15,-25 25 16,-49 0-16,-26 0 16,26 0-16,-51-25 15,1 25-15,25 0 16,-1 0-1,-24 0-15,0 0 16,0 0 0,0 0-16,-1 0 15,51 0 1,-50 0 15,-1 0-31,1 25 16,0-25-1,0 0 1</inkml:trace>
  <inkml:trace contextRef="#ctx0" brushRef="#br0" timeOffset="8234.7615">22820 7516 0</inkml:trace>
  <inkml:trace contextRef="#ctx0" brushRef="#br0" timeOffset="8797.2514">22820 7764 0</inkml:trace>
  <inkml:trace contextRef="#ctx0" brushRef="#br0" timeOffset="9219.1713">22845 7987 0,'0'50'140</inkml:trace>
  <inkml:trace contextRef="#ctx0" brushRef="#br0" timeOffset="9531.6874">22870 8359 0,'25'25'94,"-25"0"-78</inkml:trace>
  <inkml:trace contextRef="#ctx0" brushRef="#br0" timeOffset="9766.0836">22920 8830 0,'0'25'79</inkml:trace>
  <inkml:trace contextRef="#ctx0" brushRef="#br0" timeOffset="10828.6002">24358 7764 0</inkml:trace>
  <inkml:trace contextRef="#ctx0" brushRef="#br0" timeOffset="11172.3651">24309 8111 0,'0'25'109</inkml:trace>
  <inkml:trace contextRef="#ctx0" brushRef="#br0" timeOffset="11469.2547">24358 8483 0,'25'25'78</inkml:trace>
  <inkml:trace contextRef="#ctx0" brushRef="#br0" timeOffset="11688.0178">24383 8682 0,'0'24'63,"0"1"-48,0 0-15,0 49 16</inkml:trace>
  <inkml:trace contextRef="#ctx0" brushRef="#br0" timeOffset="11922.4027">24383 9004 0</inkml:trace>
  <inkml:trace contextRef="#ctx0" brushRef="#br0" timeOffset="12047.4304">24383 9079 0</inkml:trace>
  <inkml:trace contextRef="#ctx0" brushRef="#br0" timeOffset="14031.9013">22845 9079 0,'25'0'15,"0"24"17,0-24-17,24 50 1,-24-50 15,0 25-31,0-25 16,-1 0 15,1 25-15,-25-1-16,25-24 47,0 0-32,0 0 1,-1 0-1,1 0 1,25 0-16,-50-24 16,25 24-16,24 0 15,26-50-15,-51 25 32,1 25-32,0 0 15,0 0 1,0 0-1,-1 0-15,1 0 16,0 0 0,0 0-16,0 0 15,-1 0 1,26 0 0,-25 0-1,0 0 1,-1 0-1,1 0-15,25 0 16,-25 25 0,0-25-1,-1 25-15,26-25 16,-50 25-16,25-1 16,0-24-16,-1 25 15,1 0 1,0-25 15,0 0 0,0 0 1,-1 0-17,1 0-15,0-25 16,0 0 15,0 25-31,-1 0 16,1 0 15,-25-24-31,25-1 78</inkml:trace>
  <inkml:trace contextRef="#ctx0" brushRef="#br0" timeOffset="15875.7149">22349 8632 0,'-25'0'16,"0"0"62,-24 0-31,49 25-32,0 0-15,0 24 16,0-24-16,0 0 16,0 0-16,25 24 15,-1-49-15,-24 25 16,25 0-16,-25 0 15,25-25-15,0 24 16,0-24-16,-1 25 16,1 0-1,25-25 17,-50 25-17,25 0 32,-25 0-16,0-1 1,-50 1-17,0 0 1,26-25-1,-1 0-15,0 0 16,0 0 0,0 0-1,1 0 1,-1 0 0</inkml:trace>
  <inkml:trace contextRef="#ctx0" brushRef="#br0" timeOffset="18594.6311">23143 7590 0</inkml:trace>
  <inkml:trace contextRef="#ctx0" brushRef="#br0" timeOffset="19110.2437">23192 7838 0,'0'25'93,"0"0"-77</inkml:trace>
  <inkml:trace contextRef="#ctx0" brushRef="#br0" timeOffset="19438.4189">23217 8384 0,'25'0'47</inkml:trace>
  <inkml:trace contextRef="#ctx0" brushRef="#br0" timeOffset="19922.8144">23292 8806 0</inkml:trace>
  <inkml:trace contextRef="#ctx0" brushRef="#br0" timeOffset="20172.7935">23341 9128 0,'0'25'47,"0"0"-32,0 0 1</inkml:trace>
  <inkml:trace contextRef="#ctx0" brushRef="#br0" timeOffset="20391.5826">23391 9451 0,'0'24'47</inkml:trace>
  <inkml:trace contextRef="#ctx0" brushRef="#br0" timeOffset="20579.0924">23416 9575 0,'24'24'16</inkml:trace>
  <inkml:trace contextRef="#ctx0" brushRef="#br0" timeOffset="21594.7721">24805 7714 0</inkml:trace>
  <inkml:trace contextRef="#ctx0" brushRef="#br0" timeOffset="21907.2763">24829 8037 0,'0'25'109</inkml:trace>
  <inkml:trace contextRef="#ctx0" brushRef="#br0" timeOffset="22297.9312">24879 8508 0,'25'25'16,"0"0"31,-25-1-16,0 1-31</inkml:trace>
  <inkml:trace contextRef="#ctx0" brushRef="#br0" timeOffset="22516.6563">24929 8756 0,'0'25'47,"0"24"-15,0-24-17</inkml:trace>
  <inkml:trace contextRef="#ctx0" brushRef="#br0" timeOffset="22751.0423">24929 9004 0,'25'50'31,"-25"-25"16,0 24-31</inkml:trace>
  <inkml:trace contextRef="#ctx0" brushRef="#br0" timeOffset="22985.4294">24954 9376 0,'0'25'31,"0"0"16,0 0-31,49-1-16</inkml:trace>
  <inkml:trace contextRef="#ctx0" brushRef="#br0" timeOffset="23376.0971">25003 9649 0</inkml:trace>
  <inkml:trace contextRef="#ctx0" brushRef="#br0" timeOffset="23610.4925">25028 9723 0</inkml:trace>
  <inkml:trace contextRef="#ctx0" brushRef="#br0" timeOffset="25798.0971">23440 9674 0,'25'0'46,"0"0"-30,25 0 0,-26 25-1,1-25 1,0 0-16,0 24 16,0 1-1,-1 0 1,1-25-16,0 25 15,0 0-15,0-25 32,-25 24-1,24-24-15,1 0 30,0 0-30,0 0 0,0-24-1,0 24-15,24-25 16,-24 25 0,25-25-1,-26 0-15,1 25 16,0 0-1,0-25 1,0 25 0,-1 0-1,1 0 1,0 0 15,0 0-15,0 0 15,24 0-15,-24 0-1,25 25-15,-50 0 16,49 0 0,-24 0-1,0-1-15,0 1 31,-1-25-15,1 0 15,0 0 79,25 0-110,-26 0 15,26 0 1,-25 0-16,0 0 16,24-25-16,-24 1 15,0 24 1,0 0-1,-25-25 1,49 25 15,-24 0 1,0 0-17,0 0 1,0 0 15</inkml:trace>
  <inkml:trace contextRef="#ctx0" brushRef="#br0" timeOffset="28798.2394">23639 7714 0</inkml:trace>
  <inkml:trace contextRef="#ctx0" brushRef="#br0" timeOffset="29298.265">23688 7913 0,'0'24'141,"0"26"-126</inkml:trace>
  <inkml:trace contextRef="#ctx0" brushRef="#br0" timeOffset="29595.1591">23688 8210 0,'0'25'94</inkml:trace>
  <inkml:trace contextRef="#ctx0" brushRef="#br0" timeOffset="29970.1593">23713 8657 0,'25'25'109,"0"-1"-93</inkml:trace>
  <inkml:trace contextRef="#ctx0" brushRef="#br0" timeOffset="30267.0307">23763 8905 0,'0'49'62,"0"-24"-30,0 25-32,0-25 15</inkml:trace>
  <inkml:trace contextRef="#ctx0" brushRef="#br0" timeOffset="30751.4479">23862 9599 0,'0'25'93</inkml:trace>
  <inkml:trace contextRef="#ctx0" brushRef="#br0" timeOffset="31048.3194">23961 9922 0,'0'25'16,"25"-1"15,-25 1-15,0 0-1</inkml:trace>
  <inkml:trace contextRef="#ctx0" brushRef="#br0" timeOffset="31298.3602">24036 10269 0,'0'25'78</inkml:trace>
  <inkml:trace contextRef="#ctx0" brushRef="#br0" timeOffset="32923.4249">25400 7541 0,'0'24'125,"0"1"-110</inkml:trace>
  <inkml:trace contextRef="#ctx0" brushRef="#br0" timeOffset="33267.1911">25425 7962 0,'0'25'78,"0"0"-62,0 0 0</inkml:trace>
  <inkml:trace contextRef="#ctx0" brushRef="#br0" timeOffset="33532.8061">25450 8384 0,'0'25'63,"24"-25"-32,-24 25-31</inkml:trace>
  <inkml:trace contextRef="#ctx0" brushRef="#br0" timeOffset="33845.3604">25499 8706 0,'0'25'0,"0"0"47,0 25-16,25-1-15</inkml:trace>
  <inkml:trace contextRef="#ctx0" brushRef="#br0" timeOffset="34189.0861">25574 9327 0,'0'49'47,"0"-24"-15,24-25-17,-24 50 1,0-26-1</inkml:trace>
  <inkml:trace contextRef="#ctx0" brushRef="#br0" timeOffset="34454.7515">25673 9748 0,'0'25'31,"0"25"16</inkml:trace>
  <inkml:trace contextRef="#ctx0" brushRef="#br0" timeOffset="34923.5208">25797 10269 0,'0'25'15</inkml:trace>
  <inkml:trace contextRef="#ctx0" brushRef="#br0" timeOffset="35470.4325">25797 10368 0,'0'25'16</inkml:trace>
  <inkml:trace contextRef="#ctx0" brushRef="#br0" timeOffset="38142.4349">24185 10344 0,'24'0'47,"-24"24"-47,25-24 47,0 0-32,0 25 32,0-25-31,-1 0 62,1 0 16,0 0-32,0 0-46,0 0-16,-1 0 31,1 0-15,0 0-1,25 0 17,-1-25-17,-49 1-15,25 24 16,0 0-1,0-25-15,-1 25 16,26-25 0,0 0 15,-26 25-31,1 0 16,25-25-1,-25 25 1,0 0 31,-1-24-32,1 24 1,0 0 31,0 0-47,0 0 47,24 0-32,-24 0-15,0 0 16,24 24 0,1 26-1,-25-50 16,0 0-31,-1 50 32,1-50-1,0 0-31,0 0 31,0 0 0,24 0 1,-24 0-17,25 24 1,-26-24 15,26 0 16,-25 0-31,24 0 31,-24 0-16,25 0 0,-25 0 16,-1 0 15</inkml:trace>
  <inkml:trace contextRef="#ctx0" brushRef="#br0" timeOffset="43345.8083">23788 9252 0</inkml:trace>
  <inkml:trace contextRef="#ctx0" brushRef="#br0" timeOffset="43705.1879">23812 9426 0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04T02:02:19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2943 6284 0,'34'0'62,"-1"0"-46,0 0-1,0 0 1,0 33-16,33-33 16,-33 33-1,0 0-15,33-33 16,-66 33-16,66 0 15,-32-33-15,-1 33 16,0-33 0,0 33-16,33 0 15,-33 1 1,0-34-16,33 0 16,-33 0-1,33 0 1,-33 0-1,34 0 1,-67 33-16,33-33 16,33 0-1,-33 0-15,33 0 16,-33 0 0,33 0-1,-33 0 1,33 0-1,-32 0 1,32 0 0,-33 0-1,0 0 1,0 0 0,0 0-16,0 0 31,33 0-31,-33 0 15,33-33 1,-66-1-16,67 34 16,-34-66-16,0 66 15,-33-33-15,33 33 16,-33-33 0,33 33-1,-33-33 16</inkml:trace>
  <inkml:trace contextRef="#ctx0" brushRef="#br0" timeOffset="937.5541">6185 6548 0,'0'34'16,"33"-34"0,0 33-16,33-33 15,-66 33 1,66-33-16,-33 0 15,66 0-15,1 66 16,-67-66-16,66 0 16,-66 0-16,99 0 15,-66 33-15,1-33 16,-34 0-16,0 0 16,0 0-16,0 0 31,0 0-31,0 0 15,0 0 1,0 0 0,0 0-1,33 0 1,-33-66-16,0 33 16,67-33-16,-34 32 15,0 34 1,-33-33-16,0 33 15,0-33-15</inkml:trace>
  <inkml:trace contextRef="#ctx0" brushRef="#br0" timeOffset="20242.9389">9095 6152 0,'0'0'0,"0"33"16,33-33-16,33 66 15,0-66-15,-33 0 16,34 33-16,-1 0 16,-33 0-16,0 0 15,33-33-15,0 66 16,0-66-1,1 33-15,-34-33 16,33 33-16,-33-33 16,0 0-16,0 0 15,66 33-15,-66-33 16,0 0-16,67 0 16,-34 0-16,-33 34 15,0-34-15,0 0 16,0 0-16,0 0 15,0 0 17,0 0-32,66 0 15,-66 0 1,1 0-16,32 0 16,-33 0-16,33-34 15,-33 34-15,66 0 16,33 0-1,-65-33-15,-1 33 16,33-66-16,-66 66 16,0 0-1,-33-33 1</inkml:trace>
  <inkml:trace contextRef="#ctx0" brushRef="#br0" timeOffset="23909.0655">13262 6218 0,'33'0'31,"0"0"0,0 0-15,1 0-16,-1 0 15,0 0 32,0 0-31,0 0-1,0 0 1,0 0 0,33 33 15,-33-33 0,33 33 0,-33-33 1,0 33-17,1-33-15,-1 0 16,-33 33 0,33 0 15,0 0 0,0 0-31,-33 0 16,0 0 15,33 0-15,0 34 15,-33-34-16,33 0-15,-33 0 16,33 33 0,0 0-1,0 0 1,0-33 0,0 0-1,1-33 48,-1 0-1,33 0-46,-33 0 15,-33-33-15,0-33-16,0 33 15,0-33-15,0 33 16,33 0-16,-33 0 16,0 0-16,0-33 15,33 32 1,0 1 15,-33 0-15,33 0-1,0 0 1,-33 0 0,33 33-16,0 0 15,0 0-15,0 0 16,34-33-1,-34 33 1,33 0 0,-33 0-16,0 0 15,0 0-15,0 0 16,0 0 0</inkml:trace>
  <inkml:trace contextRef="#ctx0" brushRef="#br0" timeOffset="25659.148">22787 5755 0,'33'0'47,"0"0"-16,0 0-31,34 33 16,-67 33-1,66-33-15,0 33 16,0 0-16,0 0 15,-66-33-15,33-33 16,33 67-16,-33-34 16,1-33-16,-1 33 15,33 0 1,-33 0-16,0 0 0,33-33 16,0 66-16,0-33 15,-33-33-15,34 33 16,32 33-16,-66-66 15,0 0-15,-33 34 16,33-34-16,0 0 16,0 0-1,0 0-15,0 0 16,0 0 15,0 0-31,1 0 16,-1 0-1,0 0 1,33-34 0,-33 1-1,0 0 1,-33 0 0,33 33-16,-33-33 15,33-33 1,0 33-1,-33 0-15,33 0 16,0 0-16,-33-33 16,66 32-1,-66 1-15,34-33 16,32 33 0,-66 0-16,99 33 15,-66-66-15,0 33 16,-33 0 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6-07-04T02:03:1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21795 15081 0,'0'0'0,"-33"0"16,0 0 15,0 0-15,0 33 30,0-33-46,-33 66 16,-1-32-16,34 32 16,-33 0-16,33-33 15,0 33-15,0-33 16,0 0-16,33 0 16,-66 66-1,66-65-15,-33-34 16,33 33 31,-33 0-16,0-33-15,-34 0-1,34 0 1,0 0-1,-33 0-15,33 0 32,0 0-32,0 0 15,0-33-15,0 33 16,-33-67-16,33 34 16,-1 0-1,-32 0-15,66 0 16,-33 0-16,0 33 15,0-33-15,33 0 16,-66 0 15,66 0 110,0 0-63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shapelet is a subsequence of a time series such that most of the time series objects in one class of the dataset are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close to the shapelet under </a:t>
            </a:r>
            <a:r>
              <a:rPr lang="en-US" altLang="zh-CN" dirty="0" err="1" smtClean="0"/>
              <a:t>SubsequenceDist</a:t>
            </a:r>
            <a:r>
              <a:rPr lang="en-US" altLang="zh-CN" dirty="0" smtClean="0"/>
              <a:t>, while most of the time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series objects from the other class are far away from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4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01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9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80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30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customXml" Target="../ink/ink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customXml" Target="../ink/ink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2564064"/>
            <a:ext cx="5772585" cy="1729872"/>
          </a:xfrm>
        </p:spPr>
        <p:txBody>
          <a:bodyPr/>
          <a:lstStyle/>
          <a:p>
            <a:r>
              <a:rPr lang="en-US" altLang="zh-CN" dirty="0"/>
              <a:t>Time series </a:t>
            </a:r>
            <a:r>
              <a:rPr lang="en-US" altLang="zh-CN" dirty="0">
                <a:solidFill>
                  <a:srgbClr val="FF0000"/>
                </a:solidFill>
              </a:rPr>
              <a:t>shape</a:t>
            </a:r>
            <a:r>
              <a:rPr lang="en-US" altLang="zh-CN" dirty="0">
                <a:solidFill>
                  <a:srgbClr val="00B0F0"/>
                </a:solidFill>
              </a:rPr>
              <a:t>let</a:t>
            </a:r>
            <a:r>
              <a:rPr lang="en-US" altLang="zh-CN" dirty="0"/>
              <a:t>s: a new primitive for data mining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2400" dirty="0" smtClean="0"/>
              <a:t>报告人：</a:t>
            </a:r>
            <a:r>
              <a:rPr kumimoji="1" lang="en-US" altLang="zh-CN" sz="2400" smtClean="0"/>
              <a:t>Jorfun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提出的方法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41" y="909000"/>
            <a:ext cx="89887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提出的方法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41" y="978385"/>
            <a:ext cx="811291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提出的方法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57157" y="838734"/>
            <a:ext cx="11877687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Pros: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Shapelets can provide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interpretable results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which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may help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domain practitioners better understand their data. 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Shapelets can be significantly more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accurate/robust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 some datasets.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Shapelets can be significantly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faster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at classification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than existing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state-of-the-art approaches.</a:t>
            </a:r>
          </a:p>
        </p:txBody>
      </p:sp>
    </p:spTree>
    <p:extLst>
      <p:ext uri="{BB962C8B-B14F-4D97-AF65-F5344CB8AC3E}">
        <p14:creationId xmlns:p14="http://schemas.microsoft.com/office/powerpoint/2010/main" val="340319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691745" cy="362708"/>
          </a:xfrm>
        </p:spPr>
        <p:txBody>
          <a:bodyPr/>
          <a:lstStyle/>
          <a:p>
            <a:r>
              <a:rPr kumimoji="1" lang="zh-CN" altLang="en-US" dirty="0" smtClean="0"/>
              <a:t>基本概念：一段完整时间序列与一段子序列的距离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910860"/>
            <a:ext cx="9000000" cy="5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基本概念：熵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57157" y="838734"/>
            <a:ext cx="1187768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对数据集怎样划分（分类）才是好的划分？需要一个度量指标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651544"/>
            <a:ext cx="9000000" cy="1713600"/>
          </a:xfrm>
          <a:prstGeom prst="rect">
            <a:avLst/>
          </a:prstGeom>
        </p:spPr>
      </p:pic>
      <p:sp>
        <p:nvSpPr>
          <p:cNvPr id="8" name="文本框 8"/>
          <p:cNvSpPr txBox="1"/>
          <p:nvPr/>
        </p:nvSpPr>
        <p:spPr>
          <a:xfrm>
            <a:off x="157157" y="6103470"/>
            <a:ext cx="1187768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Entropy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表示随机变量不确定性的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度量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3580033"/>
            <a:ext cx="9000000" cy="24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基本概念：信息收益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157157" y="4011438"/>
            <a:ext cx="118776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Information gain: 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由于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当前特征而使得对数据集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的分类的不确定性减少的程度</a:t>
            </a:r>
            <a:endParaRPr lang="en-US" altLang="zh-CN" sz="2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信息收益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（数据集被划分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前后熵的差值）来衡量分类情况的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好坏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951035"/>
            <a:ext cx="9360000" cy="23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5638800" cy="362708"/>
          </a:xfrm>
        </p:spPr>
        <p:txBody>
          <a:bodyPr/>
          <a:lstStyle/>
          <a:p>
            <a:r>
              <a:rPr kumimoji="1" lang="zh-CN" altLang="en-US" dirty="0" smtClean="0"/>
              <a:t>基本概念：候选</a:t>
            </a:r>
            <a:r>
              <a:rPr kumimoji="1" lang="en-US" altLang="zh-CN" dirty="0" err="1" smtClean="0"/>
              <a:t>shapelet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7" name="文本框 8"/>
          <p:cNvSpPr txBox="1"/>
          <p:nvPr/>
        </p:nvSpPr>
        <p:spPr>
          <a:xfrm>
            <a:off x="157157" y="788897"/>
            <a:ext cx="1187768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To find the best shapelet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we may have to test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many </a:t>
            </a: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candidates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given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 candidate </a:t>
            </a:r>
            <a:r>
              <a:rPr lang="en-US" altLang="zh-CN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we calculate the distance between </a:t>
            </a: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the candidate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 every time series object in the dataset. We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sort </a:t>
            </a: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the objects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according to the distances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find an optimal split </a:t>
            </a:r>
            <a:r>
              <a:rPr lang="en-US" altLang="zh-C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point between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two neighboring distances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4352057"/>
            <a:ext cx="9360000" cy="9729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03480" y="5259600"/>
              <a:ext cx="3929400" cy="11613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20" y="5250240"/>
                <a:ext cx="3948120" cy="11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5402520" y="5286240"/>
              <a:ext cx="6786720" cy="14472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3160" y="5276880"/>
                <a:ext cx="6805440" cy="14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0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5638800" cy="362708"/>
          </a:xfrm>
        </p:spPr>
        <p:txBody>
          <a:bodyPr/>
          <a:lstStyle/>
          <a:p>
            <a:r>
              <a:rPr kumimoji="1" lang="zh-CN" altLang="en-US" dirty="0" smtClean="0"/>
              <a:t>基本概念：候选</a:t>
            </a:r>
            <a:r>
              <a:rPr kumimoji="1" lang="en-US" altLang="zh-CN" dirty="0" smtClean="0"/>
              <a:t>shapelet</a:t>
            </a:r>
            <a:r>
              <a:rPr kumimoji="1" lang="zh-CN" altLang="en-US" dirty="0" smtClean="0"/>
              <a:t>的最优划分点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939089"/>
            <a:ext cx="10080000" cy="49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4142509" cy="362708"/>
          </a:xfrm>
        </p:spPr>
        <p:txBody>
          <a:bodyPr/>
          <a:lstStyle/>
          <a:p>
            <a:r>
              <a:rPr kumimoji="1" lang="zh-CN" altLang="en-US" dirty="0"/>
              <a:t>基本概念：</a:t>
            </a:r>
            <a:r>
              <a:rPr kumimoji="1" lang="zh-CN" altLang="en-US" dirty="0" smtClean="0"/>
              <a:t>候选</a:t>
            </a:r>
            <a:r>
              <a:rPr kumimoji="1" lang="en-US" altLang="zh-CN" dirty="0" err="1"/>
              <a:t>shapelet</a:t>
            </a:r>
            <a:r>
              <a:rPr kumimoji="1" lang="zh-CN" altLang="en-US" dirty="0"/>
              <a:t>的最优划分点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066461"/>
            <a:ext cx="10800000" cy="27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413140"/>
            <a:ext cx="3819097" cy="362708"/>
          </a:xfrm>
        </p:spPr>
        <p:txBody>
          <a:bodyPr/>
          <a:lstStyle/>
          <a:p>
            <a:r>
              <a:rPr kumimoji="1" lang="zh-CN" altLang="en-US" dirty="0"/>
              <a:t>解决的问题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77613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357737"/>
            <a:ext cx="3819097" cy="362708"/>
          </a:xfrm>
        </p:spPr>
        <p:txBody>
          <a:bodyPr/>
          <a:lstStyle/>
          <a:p>
            <a:r>
              <a:rPr kumimoji="1" lang="zh-CN" altLang="en-US" dirty="0"/>
              <a:t>提出的方法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1122210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2309261"/>
            <a:ext cx="3819097" cy="362708"/>
          </a:xfrm>
        </p:spPr>
        <p:txBody>
          <a:bodyPr/>
          <a:lstStyle/>
          <a:p>
            <a:r>
              <a:rPr kumimoji="1" lang="zh-CN" altLang="en-US" dirty="0" smtClean="0"/>
              <a:t>基本概念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2073734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32030" y="3253858"/>
            <a:ext cx="3819097" cy="362708"/>
          </a:xfrm>
        </p:spPr>
        <p:txBody>
          <a:bodyPr/>
          <a:lstStyle/>
          <a:p>
            <a:r>
              <a:rPr kumimoji="1" lang="zh-CN" altLang="en-US" dirty="0"/>
              <a:t>寻找</a:t>
            </a:r>
            <a:r>
              <a:rPr kumimoji="1" lang="en-US" altLang="zh-CN" dirty="0" err="1" smtClean="0"/>
              <a:t>shapelet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5800714" y="3018331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6932030" y="4198455"/>
            <a:ext cx="3819097" cy="362708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shapelet</a:t>
            </a:r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5800714" y="3962928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6932030" y="5143052"/>
            <a:ext cx="3819097" cy="362708"/>
          </a:xfrm>
        </p:spPr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>
          <a:xfrm>
            <a:off x="5800714" y="490752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16" name="文本占位符 11"/>
          <p:cNvSpPr txBox="1">
            <a:spLocks/>
          </p:cNvSpPr>
          <p:nvPr/>
        </p:nvSpPr>
        <p:spPr>
          <a:xfrm>
            <a:off x="6932030" y="608764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mtClean="0"/>
              <a:t>个人想法</a:t>
            </a:r>
            <a:endParaRPr kumimoji="1" lang="zh-CN" altLang="en-US" dirty="0"/>
          </a:p>
        </p:txBody>
      </p:sp>
      <p:sp>
        <p:nvSpPr>
          <p:cNvPr id="17" name="文本占位符 12"/>
          <p:cNvSpPr txBox="1">
            <a:spLocks/>
          </p:cNvSpPr>
          <p:nvPr/>
        </p:nvSpPr>
        <p:spPr>
          <a:xfrm>
            <a:off x="5800714" y="585212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5638800" cy="362708"/>
          </a:xfrm>
        </p:spPr>
        <p:txBody>
          <a:bodyPr/>
          <a:lstStyle/>
          <a:p>
            <a:r>
              <a:rPr kumimoji="1" lang="zh-CN" altLang="en-US" dirty="0" smtClean="0"/>
              <a:t>基本概念：</a:t>
            </a:r>
            <a:r>
              <a:rPr kumimoji="1" lang="en-US" altLang="zh-CN" dirty="0" smtClean="0"/>
              <a:t>Shapelet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032588"/>
            <a:ext cx="9360000" cy="2292544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57157" y="3795332"/>
            <a:ext cx="11877687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Shapelet: 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一个候选</a:t>
            </a:r>
            <a:r>
              <a:rPr lang="en-US" altLang="zh-CN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当使用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其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对应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的最</a:t>
            </a:r>
            <a:r>
              <a:rPr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优划分点来划分数据</a:t>
            </a:r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集时，能够获得最好的信息收益</a:t>
            </a:r>
          </a:p>
        </p:txBody>
      </p:sp>
    </p:spTree>
    <p:extLst>
      <p:ext uri="{BB962C8B-B14F-4D97-AF65-F5344CB8AC3E}">
        <p14:creationId xmlns:p14="http://schemas.microsoft.com/office/powerpoint/2010/main" val="1231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寻找</a:t>
            </a:r>
            <a:r>
              <a:rPr kumimoji="1" lang="en-US" altLang="zh-CN" dirty="0" err="1"/>
              <a:t>shapelet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1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5638800" cy="362708"/>
          </a:xfrm>
        </p:spPr>
        <p:txBody>
          <a:bodyPr/>
          <a:lstStyle/>
          <a:p>
            <a:r>
              <a:rPr kumimoji="1" lang="zh-CN" altLang="en-US" dirty="0" smtClean="0"/>
              <a:t>寻找</a:t>
            </a:r>
            <a:r>
              <a:rPr kumimoji="1" lang="en-US" altLang="zh-CN" dirty="0" smtClean="0"/>
              <a:t>shapelet</a:t>
            </a:r>
            <a:r>
              <a:rPr kumimoji="1" lang="zh-CN" altLang="en-US" dirty="0" smtClean="0"/>
              <a:t>的思路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812520"/>
            <a:ext cx="9000000" cy="60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5638800" cy="362708"/>
          </a:xfrm>
        </p:spPr>
        <p:txBody>
          <a:bodyPr/>
          <a:lstStyle/>
          <a:p>
            <a:r>
              <a:rPr kumimoji="1" lang="zh-CN" altLang="en-US" dirty="0" smtClean="0"/>
              <a:t>用于寻找</a:t>
            </a:r>
            <a:r>
              <a:rPr kumimoji="1" lang="en-US" altLang="zh-CN" dirty="0" err="1" smtClean="0"/>
              <a:t>shapelet</a:t>
            </a:r>
            <a:r>
              <a:rPr kumimoji="1" lang="zh-CN" altLang="en-US" dirty="0" smtClean="0"/>
              <a:t>的算法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" y="1665000"/>
            <a:ext cx="12165519" cy="352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822200" y="250200"/>
              <a:ext cx="7063560" cy="24559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2840" y="240840"/>
                <a:ext cx="7082280" cy="24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4714920" y="2044800"/>
              <a:ext cx="1206000" cy="7772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5560" y="2035440"/>
                <a:ext cx="1224720" cy="7959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5494389"/>
            <a:ext cx="91440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167253" cy="362708"/>
          </a:xfrm>
        </p:spPr>
        <p:txBody>
          <a:bodyPr/>
          <a:lstStyle/>
          <a:p>
            <a:r>
              <a:rPr kumimoji="1" lang="en-US" altLang="zh-CN" dirty="0" smtClean="0"/>
              <a:t>Improvement: Subsequence </a:t>
            </a:r>
            <a:r>
              <a:rPr kumimoji="1" lang="en-US" altLang="zh-CN" dirty="0"/>
              <a:t>Distance Early Abandon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" y="3299838"/>
            <a:ext cx="12165519" cy="3528000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157157" y="1093696"/>
            <a:ext cx="11877687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给定一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个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候选项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，计算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它与一个时间序列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的距离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如果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遍历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subsequence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并计算该距离的过程中发现距离值已经超过</a:t>
            </a:r>
            <a:r>
              <a:rPr lang="en-US" altLang="zh-CN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min_dist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了，那么就没必要计算了，因为我们要的是最小的</a:t>
            </a:r>
            <a:r>
              <a:rPr lang="en-US" altLang="zh-CN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min_dist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值。</a:t>
            </a: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945434" y="2327564"/>
            <a:ext cx="2129132" cy="3264396"/>
          </a:xfrm>
          <a:prstGeom prst="straightConnector1">
            <a:avLst/>
          </a:prstGeom>
          <a:ln w="25400">
            <a:solidFill>
              <a:srgbClr val="F23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8010000" y="2178720"/>
              <a:ext cx="3884760" cy="15631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0640" y="2169360"/>
                <a:ext cx="390348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2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167253" cy="362708"/>
          </a:xfrm>
        </p:spPr>
        <p:txBody>
          <a:bodyPr/>
          <a:lstStyle/>
          <a:p>
            <a:r>
              <a:rPr kumimoji="1" lang="en-US" altLang="zh-CN" dirty="0" smtClean="0"/>
              <a:t>Improvement</a:t>
            </a:r>
            <a:r>
              <a:rPr kumimoji="1" lang="en-US" altLang="zh-CN" dirty="0"/>
              <a:t>: Admissible Entropy Pruning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57157" y="716325"/>
            <a:ext cx="118776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We adopted the entropy evaluation for two reasons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First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it is 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easily generalized 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to the </a:t>
            </a:r>
            <a:r>
              <a:rPr lang="en-US" altLang="zh-CN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multi-class problem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en-US" altLang="zh-CN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Second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we 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can use a 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novel idea 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called </a:t>
            </a:r>
            <a:r>
              <a:rPr lang="en-US" altLang="zh-CN" sz="2500" b="1" dirty="0">
                <a:solidFill>
                  <a:srgbClr val="00B050"/>
                </a:solidFill>
                <a:latin typeface="+mn-ea"/>
              </a:rPr>
              <a:t>early entropy pruning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to avoid a large fraction 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of distance 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calculations required when finding the shapelet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" y="3286504"/>
            <a:ext cx="12165519" cy="3528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586514" y="2235200"/>
            <a:ext cx="5181600" cy="3904344"/>
          </a:xfrm>
          <a:prstGeom prst="straightConnector1">
            <a:avLst/>
          </a:prstGeom>
          <a:ln w="25400">
            <a:solidFill>
              <a:srgbClr val="F23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167253" cy="362708"/>
          </a:xfrm>
        </p:spPr>
        <p:txBody>
          <a:bodyPr/>
          <a:lstStyle/>
          <a:p>
            <a:r>
              <a:rPr kumimoji="1" lang="en-US" altLang="zh-CN" dirty="0" smtClean="0"/>
              <a:t>Improvement</a:t>
            </a:r>
            <a:r>
              <a:rPr kumimoji="1" lang="en-US" altLang="zh-CN" dirty="0"/>
              <a:t>: Admissible Entropy Pruning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57157" y="716324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+mn-ea"/>
              </a:rPr>
              <a:t>Obtaining the distance between a candidate and its nearest matching subsequence of each of the objects in the dataset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is the most expensive calculation in the brute force algorithm, whereas the 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</a:rPr>
              <a:t>information gain calculation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takes an inconsequential amount of 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</a:rPr>
              <a:t>time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Based on this observation, instead of waiting until we have all of the distances from each of the time series objects to the candidate, we can 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</a:rPr>
              <a:t>calculate an upper bound of the information gain based on the currently observed distances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If at any point during the search the upper bound cannot beat the best-so-far information gain, we stop the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distance calculations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 prune that particular candidate from consideration,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secure in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the knowledge that it cannot be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 better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candidate than the current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best so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far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4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167253" cy="362708"/>
          </a:xfrm>
        </p:spPr>
        <p:txBody>
          <a:bodyPr/>
          <a:lstStyle/>
          <a:p>
            <a:r>
              <a:rPr kumimoji="1" lang="en-US" altLang="zh-CN" dirty="0" smtClean="0"/>
              <a:t>Improvement</a:t>
            </a:r>
            <a:r>
              <a:rPr kumimoji="1" lang="en-US" altLang="zh-CN" dirty="0"/>
              <a:t>: Admissible Entropy Pruning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60211"/>
            <a:ext cx="10800000" cy="1879747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57157" y="3154725"/>
            <a:ext cx="1187768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对于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某个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 candidate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，我们已经计算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个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时间序列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对象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它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的距离。此时我们可以开始预测最终计算完所有距离时，可能出现的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information gain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最好情况，然后将其与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best_so_far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information gain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进行比较，决定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是否继续计算该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candidate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与数据集中剩余时间序列的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距离。</a:t>
            </a: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7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167253" cy="362708"/>
          </a:xfrm>
        </p:spPr>
        <p:txBody>
          <a:bodyPr/>
          <a:lstStyle/>
          <a:p>
            <a:r>
              <a:rPr kumimoji="1" lang="en-US" altLang="zh-CN" dirty="0" smtClean="0"/>
              <a:t>Improvement</a:t>
            </a:r>
            <a:r>
              <a:rPr kumimoji="1" lang="en-US" altLang="zh-CN" dirty="0"/>
              <a:t>: Admissible Entropy Pruning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37092"/>
            <a:ext cx="10800000" cy="2804977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57157" y="4170725"/>
            <a:ext cx="11877687" cy="198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There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are only two optimistic possibilities: either all of the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remaining class A objects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map to the far right and all of the class B objects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map to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the far left, or vice versa.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25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shapelet</a:t>
            </a:r>
            <a:r>
              <a:rPr kumimoji="1" lang="zh-CN" altLang="en-US" dirty="0"/>
              <a:t>分类</a:t>
            </a:r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解决的问题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167253" cy="362708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shapelet</a:t>
            </a:r>
            <a:r>
              <a:rPr kumimoji="1" lang="zh-CN" altLang="en-US" dirty="0"/>
              <a:t>分类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00" y="668434"/>
            <a:ext cx="6372000" cy="61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方法效果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399481" cy="362708"/>
          </a:xfrm>
        </p:spPr>
        <p:txBody>
          <a:bodyPr/>
          <a:lstStyle/>
          <a:p>
            <a:r>
              <a:rPr kumimoji="1" lang="en-US" altLang="zh-CN" dirty="0" smtClean="0"/>
              <a:t>Using four different search algorithm to find the shapelet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6" name="文本框 8"/>
          <p:cNvSpPr txBox="1"/>
          <p:nvPr/>
        </p:nvSpPr>
        <p:spPr>
          <a:xfrm>
            <a:off x="161913" y="5735404"/>
            <a:ext cx="118776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Synthetic Lightning EMP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Classification, a 2,000/18,000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train/test split,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with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each time series object being 2,000 data points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long</a:t>
            </a: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667507"/>
            <a:ext cx="7200000" cy="50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399481" cy="362708"/>
          </a:xfrm>
        </p:spPr>
        <p:txBody>
          <a:bodyPr/>
          <a:lstStyle/>
          <a:p>
            <a:r>
              <a:rPr kumimoji="1" lang="en-US" altLang="zh-CN" dirty="0" smtClean="0"/>
              <a:t>Using four different search algorithm to find the shapelet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6" name="文本框 8"/>
          <p:cNvSpPr txBox="1"/>
          <p:nvPr/>
        </p:nvSpPr>
        <p:spPr>
          <a:xfrm>
            <a:off x="161913" y="5735404"/>
            <a:ext cx="118776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each size data subset we considered, we also built a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decision tree and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tested the accuracy on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the 18,000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holdout data.</a:t>
            </a:r>
            <a:endParaRPr lang="zh-CN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663894"/>
            <a:ext cx="7200000" cy="50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399481" cy="362708"/>
          </a:xfrm>
        </p:spPr>
        <p:txBody>
          <a:bodyPr/>
          <a:lstStyle/>
          <a:p>
            <a:r>
              <a:rPr kumimoji="1" lang="en-US" altLang="zh-CN" dirty="0"/>
              <a:t>Mining Historical Documents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862909"/>
            <a:ext cx="10800000" cy="39789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1059480" y="2071800"/>
              <a:ext cx="7930080" cy="44064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120" y="2062440"/>
                <a:ext cx="7948800" cy="4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6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399481" cy="362708"/>
          </a:xfrm>
        </p:spPr>
        <p:txBody>
          <a:bodyPr/>
          <a:lstStyle/>
          <a:p>
            <a:r>
              <a:rPr kumimoji="1" lang="en-US" altLang="zh-CN" dirty="0"/>
              <a:t>Mining Historical Documents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00" y="668434"/>
            <a:ext cx="6372000" cy="61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0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399481" cy="362708"/>
          </a:xfrm>
        </p:spPr>
        <p:txBody>
          <a:bodyPr/>
          <a:lstStyle/>
          <a:p>
            <a:r>
              <a:rPr kumimoji="1" lang="en-US" altLang="zh-CN" dirty="0"/>
              <a:t>Mining Historical Documents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00" y="687823"/>
            <a:ext cx="7344000" cy="61533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7334280" y="5429160"/>
              <a:ext cx="512280" cy="2386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4920" y="5419800"/>
                <a:ext cx="53100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1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个人想法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0" y="144228"/>
            <a:ext cx="6167253" cy="362708"/>
          </a:xfrm>
        </p:spPr>
        <p:txBody>
          <a:bodyPr/>
          <a:lstStyle/>
          <a:p>
            <a:r>
              <a:rPr kumimoji="1" lang="zh-CN" altLang="en-US" dirty="0" smtClean="0"/>
              <a:t>个人想法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57157" y="716324"/>
            <a:ext cx="11877687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在确定最终</a:t>
            </a:r>
            <a:r>
              <a:rPr lang="en-US" altLang="zh-CN" sz="2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的过程中，对于每个候选</a:t>
            </a:r>
            <a:r>
              <a:rPr lang="en-US" altLang="zh-CN" sz="2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，寻找最优划分点的花费会不会很大？因为需要尝试各种可能的位置。</a:t>
            </a:r>
            <a:r>
              <a:rPr lang="en-US" altLang="zh-CN" sz="2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分类与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KNN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分类的适用情况？</a:t>
            </a:r>
            <a:endParaRPr lang="en-US" altLang="zh-CN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实验对比的对象：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rotation 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invariant 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one-nearest-neighbor classifier. 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</a:t>
            </a:r>
            <a:r>
              <a:rPr lang="en-US" altLang="zh-CN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Brute Force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的形式？还是有所优化的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版本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？</a:t>
            </a:r>
            <a:endParaRPr lang="en-US" altLang="zh-CN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时间序列的关键区分部分如果有噪声那也会出现问题。</a:t>
            </a:r>
            <a:endParaRPr lang="en-US" altLang="zh-CN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</a:t>
            </a:r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shapelet</a:t>
            </a:r>
            <a:r>
              <a:rPr lang="zh-CN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来做时间序列的异常检测</a:t>
            </a: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？类别不平衡的问题怎么办？</a:t>
            </a:r>
            <a:endParaRPr lang="en-US" altLang="zh-CN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监督式学习，训练数据需要有标签，给心率序列标上是否异常的标签？</a:t>
            </a:r>
            <a:endParaRPr lang="en-US" altLang="zh-CN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1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解决的问题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20" name="文本框 8"/>
          <p:cNvSpPr txBox="1"/>
          <p:nvPr/>
        </p:nvSpPr>
        <p:spPr>
          <a:xfrm>
            <a:off x="157157" y="838734"/>
            <a:ext cx="11877687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Classification of time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series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Recent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empirical evidence has strongly suggested that the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simple nearest neighbor algorithm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is very difficult to beat for most time series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problems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Pros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Simple and not requiring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extensive parameter tuning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Cons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Requires storing and searching the entire dataset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Beyond mere classification accuracy, we often wish to gain some insight into the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data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解决的问题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55" y="950341"/>
            <a:ext cx="9784891" cy="432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4716" y="5713746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Color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Size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？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226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解决的问题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2" y="1269000"/>
            <a:ext cx="95188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解决的问题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7" name="文本框 8"/>
          <p:cNvSpPr txBox="1"/>
          <p:nvPr/>
        </p:nvSpPr>
        <p:spPr>
          <a:xfrm>
            <a:off x="157157" y="838734"/>
            <a:ext cx="11877687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Using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nearest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neighbor classifier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with either the (rotation invariant) Euclidean distance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 Dynamic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Time Warping (DTW) distance does not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significantly outperform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random guessing. The reason for the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poor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performance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of these otherwise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very competitive classifiers seems to be due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to the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fact that the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data is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somewhat noisy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(i.e. insect bites,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and different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stem lengths), and this noise is enough to swamp the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subtle differences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the shapes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7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提出的方法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提出的方法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20" name="文本框 8"/>
          <p:cNvSpPr txBox="1"/>
          <p:nvPr/>
        </p:nvSpPr>
        <p:spPr>
          <a:xfrm>
            <a:off x="157157" y="838734"/>
            <a:ext cx="1187768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Instead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of comparing the entire shapes,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we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only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compare a small subsection of the shapes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from the two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classes that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is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particularly discriminating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We can call such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subsections </a:t>
            </a:r>
            <a:r>
              <a:rPr lang="en-US" altLang="zh-CN" sz="2800" b="1" dirty="0" smtClean="0">
                <a:solidFill>
                  <a:srgbClr val="00B050"/>
                </a:solidFill>
                <a:latin typeface="+mn-ea"/>
              </a:rPr>
              <a:t>shapelets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Shape -&gt; Time series</a:t>
            </a: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Subsection of shapes -&gt; Subsequence of time series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30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</TotalTime>
  <Words>1147</Words>
  <Application>Microsoft Office PowerPoint</Application>
  <PresentationFormat>宽屏</PresentationFormat>
  <Paragraphs>142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Jorfun</cp:lastModifiedBy>
  <cp:revision>228</cp:revision>
  <dcterms:created xsi:type="dcterms:W3CDTF">2015-08-18T02:51:41Z</dcterms:created>
  <dcterms:modified xsi:type="dcterms:W3CDTF">2017-07-14T09:38:56Z</dcterms:modified>
  <cp:category/>
</cp:coreProperties>
</file>