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E0BBD-DA17-403A-9B5F-E2F2CE91485F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778C-7CE3-4A8B-8BC0-0CC034C45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2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778C-7CE3-4A8B-8BC0-0CC034C457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7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778C-7CE3-4A8B-8BC0-0CC034C4577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7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0778C-7CE3-4A8B-8BC0-0CC034C457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4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6E1DE-22B9-4819-A3D8-914A85BC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9F6467-FFFC-41D9-8E89-0F7C81705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06FCA-D5F5-4666-ADC5-46BE1797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CC0A7-9B49-45E6-9E55-7A1810D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834C5-D22C-4BD6-88A4-28A105F8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2EE0B-4477-4F7F-92A4-77CDF199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DB01A7-8F1C-4C10-A963-159524F97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07E53-166F-454C-A9BD-28D00584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09171-584B-4929-9BAE-D7C932E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968151-084E-4052-A111-8CC915F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17B425-6EB3-4A40-8E0B-205F6F09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CDEB0F-AB7F-4FB2-A57F-931875DA6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1B45A-649B-4A84-9DCF-CCA14622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456A13-5775-4494-96AA-6CE6622B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50839-1D0F-4B9F-9FA1-9D6B2B18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ACF18-5966-4269-8467-663C595F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719FE-5C5B-4059-BDE0-1837CABF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DEDDF-62E9-4666-9E8A-D8EE4F3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7B7A9-803F-4A90-A1E3-D675DD81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7FBE-BD14-48FD-839D-9253D880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ABBB7-A85E-4398-8A19-BB85A6D0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99AC3-6634-4A29-98A0-2E239A8D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01233-33BC-47D3-8529-FA18D34A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35425-14BB-4885-B294-A1D5D0BA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1BB15D-2C5F-427C-8D27-02B18944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65649-2CA9-4ABF-81D4-18E7F10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47BAE-3BBC-497A-BCAE-95466B6B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78E9DB-48E2-4070-8E3F-F52B46A1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AFAA6A-7148-4506-8655-3C8AB962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ED4529-7018-4AA1-BD6F-1104760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75F39-4FCE-4583-911B-92CF8DA5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1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7B73-9ED2-48FF-86E6-7BA6067B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E1318E-3BEB-453A-A62A-114B357E0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BE584-F61D-4079-A114-BC043C81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A890BD-E59D-4701-83D1-EA75082DB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E911F6-D46C-4566-AE56-0B2A7BE0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5F7249-BC51-4942-B53E-9A601283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0E7557-C4EE-4317-8CA9-C066C4B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1048D2-35CB-4E82-82BC-5275EF67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9B1FA-93AF-4E18-8A88-2B588F9D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8EC1B4-5008-40C2-B781-E0D539F6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AE617D-E1D8-4F24-BAEA-CACAA84F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30B2E3-55B2-4D56-BA17-239745BE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0F6DB2-B1A7-43A4-B82C-622A7DD0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D7F35B-43A1-4F8D-A425-159B4F39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BFA693-83CF-4190-94B3-1D06DDBE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1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C09B-0608-4432-B8A1-8F183E16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32E1E-BD9B-4072-88A6-CA963E82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110B46-0820-4D56-8B58-973B23C2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D080AC-47CE-41ED-9123-981946AD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7E758-BB5F-4A93-AC42-14351C2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FBFE3C-18E3-48B2-9154-F3399A9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2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A232C-D54E-4A6D-B5FF-25EF239D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D9AACA-2B75-4C79-BE52-C7E9F2C8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B8341B-1DC7-4373-88CF-FB5CD6BC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1AB83B-9819-46C5-93B3-3BE54121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D4655-8521-4867-802C-DC0F9980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928B5-594B-4CB4-8484-559F1F1C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63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3B507-D385-47BB-8CA5-F84748AD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F6671D-86F5-4FE5-8678-BFDEC76A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8BFB0A-587B-4BDA-A9E6-99F2139DD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667F-BA3A-4148-84D8-63248C3B840E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6869-88AE-41E7-A0D1-0A6469740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C37C9-C1E1-4C18-AE0E-0B4703BF3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61D8-A2D5-4DDD-BE72-369A19755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A4AD47-4A9A-42C3-9D40-B8FD0E1ECB75}"/>
              </a:ext>
            </a:extLst>
          </p:cNvPr>
          <p:cNvSpPr/>
          <p:nvPr/>
        </p:nvSpPr>
        <p:spPr>
          <a:xfrm>
            <a:off x="428625" y="266700"/>
            <a:ext cx="485775" cy="486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F9087A-7B82-4014-94CB-B293AAD99E64}"/>
              </a:ext>
            </a:extLst>
          </p:cNvPr>
          <p:cNvSpPr/>
          <p:nvPr/>
        </p:nvSpPr>
        <p:spPr>
          <a:xfrm>
            <a:off x="428625" y="6105300"/>
            <a:ext cx="485775" cy="486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88B085-FAFF-4213-BF04-372C5CA5F9EF}"/>
              </a:ext>
            </a:extLst>
          </p:cNvPr>
          <p:cNvSpPr/>
          <p:nvPr/>
        </p:nvSpPr>
        <p:spPr>
          <a:xfrm>
            <a:off x="11430000" y="419100"/>
            <a:ext cx="485775" cy="486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5C320-D4C2-4C76-8D50-EF7C32352C86}"/>
              </a:ext>
            </a:extLst>
          </p:cNvPr>
          <p:cNvSpPr txBox="1"/>
          <p:nvPr/>
        </p:nvSpPr>
        <p:spPr>
          <a:xfrm>
            <a:off x="3933825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8F63D-8787-4D5C-BAE9-8848437F3F07}"/>
              </a:ext>
            </a:extLst>
          </p:cNvPr>
          <p:cNvSpPr txBox="1"/>
          <p:nvPr/>
        </p:nvSpPr>
        <p:spPr>
          <a:xfrm>
            <a:off x="1233314" y="56971"/>
            <a:ext cx="959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Montserrat Black" pitchFamily="2" charset="-52"/>
              </a:rPr>
              <a:t>BUG </a:t>
            </a:r>
            <a:r>
              <a:rPr lang="en-US" sz="7200" dirty="0">
                <a:solidFill>
                  <a:srgbClr val="FF0000"/>
                </a:solidFill>
                <a:latin typeface="Montserrat Black" pitchFamily="2" charset="-52"/>
              </a:rPr>
              <a:t>BUSTERS</a:t>
            </a:r>
            <a:r>
              <a:rPr lang="en-US" sz="7200" dirty="0">
                <a:solidFill>
                  <a:schemeClr val="bg1"/>
                </a:solidFill>
                <a:latin typeface="Montserrat Black" pitchFamily="2" charset="-52"/>
              </a:rPr>
              <a:t> </a:t>
            </a:r>
            <a:endParaRPr lang="ru-RU" sz="7200" dirty="0">
              <a:solidFill>
                <a:schemeClr val="bg1"/>
              </a:solidFill>
              <a:latin typeface="Montserrat Black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117C9-BB5C-4C86-907F-27B9BA8D5DF1}"/>
              </a:ext>
            </a:extLst>
          </p:cNvPr>
          <p:cNvSpPr txBox="1"/>
          <p:nvPr/>
        </p:nvSpPr>
        <p:spPr>
          <a:xfrm>
            <a:off x="1233314" y="1672799"/>
            <a:ext cx="1148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Black" pitchFamily="2" charset="-52"/>
              </a:rPr>
              <a:t>ПРЕЗЕНТАЦИЯ </a:t>
            </a:r>
            <a:r>
              <a:rPr lang="ru-RU" sz="6000" dirty="0">
                <a:solidFill>
                  <a:srgbClr val="FF0000"/>
                </a:solidFill>
                <a:latin typeface="Montserrat Black" pitchFamily="2" charset="-52"/>
              </a:rPr>
              <a:t>СОБСТВЕННОГО</a:t>
            </a:r>
            <a:r>
              <a:rPr lang="ru-RU" sz="6000" dirty="0">
                <a:solidFill>
                  <a:schemeClr val="bg1"/>
                </a:solidFill>
                <a:latin typeface="Montserrat Black" pitchFamily="2" charset="-52"/>
              </a:rPr>
              <a:t>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80677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39B644-19BC-4F74-9164-40C94FAD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57" y="0"/>
            <a:ext cx="7859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0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A237DE-6E2F-474D-92DD-F73C12A7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17" y="866775"/>
            <a:ext cx="9501765" cy="599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BFE92-B1E6-4B46-9713-CE8017921654}"/>
              </a:ext>
            </a:extLst>
          </p:cNvPr>
          <p:cNvSpPr txBox="1"/>
          <p:nvPr/>
        </p:nvSpPr>
        <p:spPr>
          <a:xfrm>
            <a:off x="4211229" y="85725"/>
            <a:ext cx="4561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ЗАДАНИЕ 2</a:t>
            </a:r>
          </a:p>
        </p:txBody>
      </p:sp>
    </p:spTree>
    <p:extLst>
      <p:ext uri="{BB962C8B-B14F-4D97-AF65-F5344CB8AC3E}">
        <p14:creationId xmlns:p14="http://schemas.microsoft.com/office/powerpoint/2010/main" val="381164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E9F1D9-5233-42F1-BEFB-EA5E9260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3" y="1510863"/>
            <a:ext cx="9539873" cy="38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135F07-5CD3-4F10-A967-B02AADCB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49" y="1453700"/>
            <a:ext cx="9222301" cy="39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535BB9-0975-4E71-ACB9-E4BE36A5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45" y="2133305"/>
            <a:ext cx="9489062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231CF9-7753-406C-B582-5B863A06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42" y="0"/>
            <a:ext cx="8006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E2FB4345-4ED2-401E-B9FD-CD11D8E7CE36}"/>
              </a:ext>
            </a:extLst>
          </p:cNvPr>
          <p:cNvSpPr/>
          <p:nvPr/>
        </p:nvSpPr>
        <p:spPr>
          <a:xfrm rot="13647587">
            <a:off x="9109024" y="-2012728"/>
            <a:ext cx="4514055" cy="37507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51E7D32C-6646-48FD-821E-4B4996D1F016}"/>
              </a:ext>
            </a:extLst>
          </p:cNvPr>
          <p:cNvSpPr/>
          <p:nvPr/>
        </p:nvSpPr>
        <p:spPr>
          <a:xfrm rot="5565513">
            <a:off x="-2177517" y="165114"/>
            <a:ext cx="4373629" cy="444292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AD38A-961D-4B2D-9868-2BEBA4A56297}"/>
              </a:ext>
            </a:extLst>
          </p:cNvPr>
          <p:cNvSpPr txBox="1"/>
          <p:nvPr/>
        </p:nvSpPr>
        <p:spPr>
          <a:xfrm>
            <a:off x="152954" y="-137330"/>
            <a:ext cx="5361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Thin Black" pitchFamily="2" charset="-52"/>
              </a:rPr>
              <a:t>К</a:t>
            </a:r>
            <a:r>
              <a:rPr lang="ru-RU" sz="6000" dirty="0">
                <a:solidFill>
                  <a:srgbClr val="FF0000"/>
                </a:solidFill>
                <a:latin typeface="Montserrat Thin Black" pitchFamily="2" charset="-52"/>
              </a:rPr>
              <a:t>О</a:t>
            </a:r>
            <a:r>
              <a:rPr lang="ru-RU" sz="6000" dirty="0">
                <a:solidFill>
                  <a:schemeClr val="bg1"/>
                </a:solidFill>
                <a:latin typeface="Montserrat Thin Black" pitchFamily="2" charset="-52"/>
              </a:rPr>
              <a:t>МА</a:t>
            </a:r>
            <a:r>
              <a:rPr lang="ru-RU" sz="6000" dirty="0">
                <a:solidFill>
                  <a:srgbClr val="FF0000"/>
                </a:solidFill>
                <a:latin typeface="Montserrat Thin Black" pitchFamily="2" charset="-52"/>
              </a:rPr>
              <a:t>Н</a:t>
            </a:r>
            <a:r>
              <a:rPr lang="ru-RU" sz="6000" dirty="0">
                <a:solidFill>
                  <a:schemeClr val="bg1"/>
                </a:solidFill>
                <a:latin typeface="Montserrat Thin Black" pitchFamily="2" charset="-52"/>
              </a:rPr>
              <a:t>ДА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856E6-56A1-42CE-80A9-96A688B35F15}"/>
              </a:ext>
            </a:extLst>
          </p:cNvPr>
          <p:cNvSpPr txBox="1"/>
          <p:nvPr/>
        </p:nvSpPr>
        <p:spPr>
          <a:xfrm>
            <a:off x="6601424" y="1259100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Г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АЛИЦКОВ 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Б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ОГД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А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062EA-2633-4934-BCF3-FD20824F41AC}"/>
              </a:ext>
            </a:extLst>
          </p:cNvPr>
          <p:cNvSpPr txBox="1"/>
          <p:nvPr/>
        </p:nvSpPr>
        <p:spPr>
          <a:xfrm>
            <a:off x="6558727" y="4852464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МА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К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СИ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М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ОВ 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М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АКСИМ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050B0-4873-4E6A-8A24-47AA8A805CAB}"/>
              </a:ext>
            </a:extLst>
          </p:cNvPr>
          <p:cNvSpPr txBox="1"/>
          <p:nvPr/>
        </p:nvSpPr>
        <p:spPr>
          <a:xfrm>
            <a:off x="540846" y="3105834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А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ХУНО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В</a:t>
            </a:r>
            <a:r>
              <a:rPr lang="ru-RU" sz="3600" dirty="0">
                <a:solidFill>
                  <a:schemeClr val="bg1"/>
                </a:solidFill>
                <a:latin typeface="Montserrat Thin SemiBold" pitchFamily="2" charset="-52"/>
              </a:rPr>
              <a:t> ОЛЕ</a:t>
            </a:r>
            <a:r>
              <a:rPr lang="ru-RU" sz="3600" dirty="0">
                <a:solidFill>
                  <a:srgbClr val="FF0000"/>
                </a:solidFill>
                <a:latin typeface="Montserrat Thin SemiBold" pitchFamily="2" charset="-52"/>
              </a:rPr>
              <a:t>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106C0A-554E-4AD4-84DD-C3490024D822}"/>
              </a:ext>
            </a:extLst>
          </p:cNvPr>
          <p:cNvSpPr txBox="1"/>
          <p:nvPr/>
        </p:nvSpPr>
        <p:spPr>
          <a:xfrm>
            <a:off x="6601424" y="1891169"/>
            <a:ext cx="3591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Montserrat Thin SemiBold" pitchFamily="2" charset="-52"/>
              </a:rPr>
              <a:t>РАБОТА С ДАННЫМИ</a:t>
            </a: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ПРЕЗЕНТАЦИЯ</a:t>
            </a: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ПРОГРАММИСТ </a:t>
            </a:r>
            <a:r>
              <a:rPr lang="en-US" sz="2000" dirty="0">
                <a:solidFill>
                  <a:schemeClr val="bg1"/>
                </a:solidFill>
                <a:latin typeface="Montserrat Thin SemiBold" pitchFamily="2" charset="-52"/>
              </a:rPr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FF148-0609-4333-9238-922970D50E80}"/>
              </a:ext>
            </a:extLst>
          </p:cNvPr>
          <p:cNvSpPr txBox="1"/>
          <p:nvPr/>
        </p:nvSpPr>
        <p:spPr>
          <a:xfrm>
            <a:off x="537909" y="3729514"/>
            <a:ext cx="3591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ПРОГРАММИСТ </a:t>
            </a:r>
            <a:r>
              <a:rPr lang="en-US" sz="2000" dirty="0">
                <a:solidFill>
                  <a:schemeClr val="bg1"/>
                </a:solidFill>
                <a:latin typeface="Montserrat Thin SemiBold" pitchFamily="2" charset="-52"/>
              </a:rPr>
              <a:t>PYTHON</a:t>
            </a:r>
          </a:p>
          <a:p>
            <a:r>
              <a:rPr lang="ru-RU" sz="2000" dirty="0">
                <a:solidFill>
                  <a:srgbClr val="FF0000"/>
                </a:solidFill>
                <a:latin typeface="Montserrat Thin SemiBold" pitchFamily="2" charset="-52"/>
              </a:rPr>
              <a:t>ТЕСТИРОВАНИЕ</a:t>
            </a: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РАБОТА С ДАННЫМИ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154F0-184C-46D7-AA28-3F2B34DA516B}"/>
              </a:ext>
            </a:extLst>
          </p:cNvPr>
          <p:cNvSpPr txBox="1"/>
          <p:nvPr/>
        </p:nvSpPr>
        <p:spPr>
          <a:xfrm>
            <a:off x="6601424" y="5498795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КАПИТАН</a:t>
            </a:r>
            <a:endParaRPr lang="en-US" sz="2000" dirty="0">
              <a:solidFill>
                <a:schemeClr val="bg1"/>
              </a:solidFill>
              <a:latin typeface="Montserrat Thin SemiBold" pitchFamily="2" charset="-52"/>
            </a:endParaRPr>
          </a:p>
          <a:p>
            <a:r>
              <a:rPr lang="ru-RU" sz="2000" dirty="0">
                <a:solidFill>
                  <a:schemeClr val="bg1"/>
                </a:solidFill>
                <a:latin typeface="Montserrat Thin SemiBold" pitchFamily="2" charset="-52"/>
              </a:rPr>
              <a:t>ТЕСТИРОВАНИЕ</a:t>
            </a:r>
          </a:p>
          <a:p>
            <a:r>
              <a:rPr lang="ru-RU" sz="2000" dirty="0">
                <a:solidFill>
                  <a:srgbClr val="FF0000"/>
                </a:solidFill>
                <a:latin typeface="Montserrat Thin SemiBold" pitchFamily="2" charset="-52"/>
              </a:rPr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6775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79D15-D9EA-4C2D-AA2F-B90F03939A9B}"/>
              </a:ext>
            </a:extLst>
          </p:cNvPr>
          <p:cNvSpPr txBox="1"/>
          <p:nvPr/>
        </p:nvSpPr>
        <p:spPr>
          <a:xfrm>
            <a:off x="266700" y="123825"/>
            <a:ext cx="4900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Х</a:t>
            </a:r>
            <a:r>
              <a:rPr lang="ru-RU" sz="4400" dirty="0">
                <a:solidFill>
                  <a:srgbClr val="FF0000"/>
                </a:solidFill>
                <a:latin typeface="Montserrat Black" pitchFamily="2" charset="-52"/>
              </a:rPr>
              <a:t>О</a:t>
            </a:r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Д РЕ</a:t>
            </a:r>
            <a:r>
              <a:rPr lang="ru-RU" sz="4400" dirty="0">
                <a:solidFill>
                  <a:srgbClr val="FF0000"/>
                </a:solidFill>
                <a:latin typeface="Montserrat Black" pitchFamily="2" charset="-52"/>
              </a:rPr>
              <a:t>Ш</a:t>
            </a:r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ЕН</a:t>
            </a:r>
            <a:r>
              <a:rPr lang="ru-RU" sz="4400" dirty="0">
                <a:solidFill>
                  <a:srgbClr val="FF0000"/>
                </a:solidFill>
                <a:latin typeface="Montserrat Black" pitchFamily="2" charset="-52"/>
              </a:rPr>
              <a:t>И</a:t>
            </a:r>
            <a:r>
              <a:rPr lang="ru-RU" sz="4400" dirty="0">
                <a:solidFill>
                  <a:schemeClr val="bg1"/>
                </a:solidFill>
                <a:latin typeface="Montserrat Black" pitchFamily="2" charset="-52"/>
              </a:rPr>
              <a:t>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CD5899-C4EC-446A-A807-617B40D96DA4}"/>
              </a:ext>
            </a:extLst>
          </p:cNvPr>
          <p:cNvSpPr/>
          <p:nvPr/>
        </p:nvSpPr>
        <p:spPr>
          <a:xfrm>
            <a:off x="266700" y="1491611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95AAE-54FA-4382-BCA2-59EB1209600E}"/>
              </a:ext>
            </a:extLst>
          </p:cNvPr>
          <p:cNvSpPr txBox="1"/>
          <p:nvPr/>
        </p:nvSpPr>
        <p:spPr>
          <a:xfrm>
            <a:off x="1114425" y="1676275"/>
            <a:ext cx="1061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Импорт библиотек и начальных данных</a:t>
            </a:r>
            <a:r>
              <a:rPr lang="ru-RU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6560A-36FF-4460-8DEE-2F40F9B0A4ED}"/>
              </a:ext>
            </a:extLst>
          </p:cNvPr>
          <p:cNvSpPr txBox="1"/>
          <p:nvPr/>
        </p:nvSpPr>
        <p:spPr>
          <a:xfrm>
            <a:off x="466725" y="1501033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1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0222ED5-753E-4F6A-8353-8DD4E452BC67}"/>
              </a:ext>
            </a:extLst>
          </p:cNvPr>
          <p:cNvSpPr/>
          <p:nvPr/>
        </p:nvSpPr>
        <p:spPr>
          <a:xfrm>
            <a:off x="266700" y="2804998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EDBAD-80C0-4FB7-BC12-B7B18D34F780}"/>
              </a:ext>
            </a:extLst>
          </p:cNvPr>
          <p:cNvSpPr txBox="1"/>
          <p:nvPr/>
        </p:nvSpPr>
        <p:spPr>
          <a:xfrm>
            <a:off x="1144125" y="2916445"/>
            <a:ext cx="1061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Задание 0:Обработка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69D28-D266-4E0B-AAC5-9A492C189FF9}"/>
              </a:ext>
            </a:extLst>
          </p:cNvPr>
          <p:cNvSpPr txBox="1"/>
          <p:nvPr/>
        </p:nvSpPr>
        <p:spPr>
          <a:xfrm>
            <a:off x="420225" y="2804998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2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A615D-2951-4A59-A984-EE89D65E60E6}"/>
              </a:ext>
            </a:extLst>
          </p:cNvPr>
          <p:cNvSpPr/>
          <p:nvPr/>
        </p:nvSpPr>
        <p:spPr>
          <a:xfrm>
            <a:off x="266700" y="4044180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98064-FED3-4BF0-A617-0464DD6FF5D5}"/>
              </a:ext>
            </a:extLst>
          </p:cNvPr>
          <p:cNvSpPr txBox="1"/>
          <p:nvPr/>
        </p:nvSpPr>
        <p:spPr>
          <a:xfrm>
            <a:off x="1190625" y="3784121"/>
            <a:ext cx="1022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Проверить эмпирическое правило: чем больше напряжение на ПЭД, тем больше дебит жидкости</a:t>
            </a:r>
            <a:r>
              <a:rPr lang="ru-RU" dirty="0">
                <a:solidFill>
                  <a:schemeClr val="bg1"/>
                </a:solidFill>
                <a:latin typeface="Montserrat ExtraBold" pitchFamily="2" charset="-52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D9396-2396-462A-924B-F0037C0F11D8}"/>
              </a:ext>
            </a:extLst>
          </p:cNvPr>
          <p:cNvSpPr txBox="1"/>
          <p:nvPr/>
        </p:nvSpPr>
        <p:spPr>
          <a:xfrm>
            <a:off x="420225" y="4045028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3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507874-A0AD-4A0B-9F57-99983E1B3489}"/>
              </a:ext>
            </a:extLst>
          </p:cNvPr>
          <p:cNvSpPr/>
          <p:nvPr/>
        </p:nvSpPr>
        <p:spPr>
          <a:xfrm>
            <a:off x="296400" y="5369170"/>
            <a:ext cx="847725" cy="76944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9AFB6-4BA7-4FE6-B4E7-78C48DD5F724}"/>
              </a:ext>
            </a:extLst>
          </p:cNvPr>
          <p:cNvSpPr txBox="1"/>
          <p:nvPr/>
        </p:nvSpPr>
        <p:spPr>
          <a:xfrm>
            <a:off x="1160925" y="5369169"/>
            <a:ext cx="10610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.</a:t>
            </a:r>
            <a:r>
              <a:rPr lang="ru-RU" sz="3200" dirty="0">
                <a:solidFill>
                  <a:schemeClr val="bg1"/>
                </a:solidFill>
                <a:latin typeface="Montserrat ExtraBold" pitchFamily="2" charset="-52"/>
              </a:rPr>
              <a:t>Задание 2: отбор признаков и построения моделей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18F06-46AC-41CB-8952-78B0CA43D4C5}"/>
              </a:ext>
            </a:extLst>
          </p:cNvPr>
          <p:cNvSpPr txBox="1"/>
          <p:nvPr/>
        </p:nvSpPr>
        <p:spPr>
          <a:xfrm>
            <a:off x="420225" y="5369169"/>
            <a:ext cx="7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Montserrat Thin Black" pitchFamily="2" charset="-5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71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3691EC-B9A5-4483-AFED-8FD2C7AB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95" y="951935"/>
            <a:ext cx="9260410" cy="4954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A9AE6-676C-4010-9525-47A425D9E0B9}"/>
              </a:ext>
            </a:extLst>
          </p:cNvPr>
          <p:cNvSpPr txBox="1"/>
          <p:nvPr/>
        </p:nvSpPr>
        <p:spPr>
          <a:xfrm>
            <a:off x="3344453" y="76200"/>
            <a:ext cx="659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ИМПОРТ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11076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DBD46A-BC98-4E5E-8F90-73D6D51B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29" y="856664"/>
            <a:ext cx="9400142" cy="5144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4F919-43F5-464D-8312-7C242A0A790E}"/>
              </a:ext>
            </a:extLst>
          </p:cNvPr>
          <p:cNvSpPr txBox="1"/>
          <p:nvPr/>
        </p:nvSpPr>
        <p:spPr>
          <a:xfrm>
            <a:off x="4439829" y="0"/>
            <a:ext cx="4561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ЗАДАНИЕ 0</a:t>
            </a:r>
          </a:p>
        </p:txBody>
      </p:sp>
    </p:spTree>
    <p:extLst>
      <p:ext uri="{BB962C8B-B14F-4D97-AF65-F5344CB8AC3E}">
        <p14:creationId xmlns:p14="http://schemas.microsoft.com/office/powerpoint/2010/main" val="191227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C10658-110D-4F8F-A669-3C3DE199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00" y="0"/>
            <a:ext cx="800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10481C-A3FF-49C5-B231-EC1CDB22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13" y="0"/>
            <a:ext cx="8144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6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FAF8D4-20A5-4351-BAEA-EF7A2CA8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3" y="0"/>
            <a:ext cx="749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8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669E93-61C3-4785-8EDD-C361D5B2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61" y="780446"/>
            <a:ext cx="9120678" cy="5297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B5301-EA20-48D4-8AAF-965E4B260DED}"/>
              </a:ext>
            </a:extLst>
          </p:cNvPr>
          <p:cNvSpPr txBox="1"/>
          <p:nvPr/>
        </p:nvSpPr>
        <p:spPr>
          <a:xfrm>
            <a:off x="4439829" y="0"/>
            <a:ext cx="4561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Black" pitchFamily="2" charset="-52"/>
              </a:rPr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2362508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81</Words>
  <Application>Microsoft Office PowerPoint</Application>
  <PresentationFormat>Широкоэкранный</PresentationFormat>
  <Paragraphs>31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Montserrat Black</vt:lpstr>
      <vt:lpstr>Montserrat ExtraBold</vt:lpstr>
      <vt:lpstr>Montserrat Thin Black</vt:lpstr>
      <vt:lpstr>Montserrat Thin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321</dc:creator>
  <cp:lastModifiedBy>321</cp:lastModifiedBy>
  <cp:revision>12</cp:revision>
  <dcterms:created xsi:type="dcterms:W3CDTF">2023-05-26T06:00:47Z</dcterms:created>
  <dcterms:modified xsi:type="dcterms:W3CDTF">2023-05-26T10:44:23Z</dcterms:modified>
</cp:coreProperties>
</file>