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64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277" y="1871069"/>
            <a:ext cx="6261650" cy="1470025"/>
          </a:xfrm>
        </p:spPr>
        <p:txBody>
          <a:bodyPr lIns="0" tIns="0" rIns="0" bIns="0" anchor="b">
            <a:normAutofit/>
          </a:bodyPr>
          <a:lstStyle>
            <a:lvl1pPr marL="0" algn="l">
              <a:defRPr sz="4000" b="1">
                <a:solidFill>
                  <a:srgbClr val="D82462"/>
                </a:solidFill>
                <a:latin typeface="+mj-lt"/>
                <a:cs typeface="Verdana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277" y="3437741"/>
            <a:ext cx="6261650" cy="828401"/>
          </a:xfrm>
        </p:spPr>
        <p:txBody>
          <a:bodyPr lIns="0" tIns="0" bIns="0">
            <a:normAutofit/>
          </a:bodyPr>
          <a:lstStyle>
            <a:lvl1pPr marL="0" indent="0" algn="l">
              <a:buNone/>
              <a:defRPr sz="2600" baseline="0">
                <a:solidFill>
                  <a:srgbClr val="D8246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2559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729"/>
            <a:ext cx="645962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865"/>
            <a:ext cx="645962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9781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92644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7663"/>
            <a:ext cx="63769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00188"/>
            <a:ext cx="66421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>
    <p:fade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D82462"/>
          </a:solidFill>
          <a:latin typeface="+mj-lt"/>
          <a:ea typeface="ヒラギノ角ゴ Pro W3" charset="-128"/>
          <a:cs typeface="ヒラギノ角ゴ Pro W3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  <a:cs typeface="ヒラギノ角ゴ Pro W3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  <a:cs typeface="ヒラギノ角ゴ Pro W3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  <a:cs typeface="ヒラギノ角ゴ Pro W3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  <a:cs typeface="ヒラギノ角ゴ Pro W3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7381"/>
        </a:buClr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ヒラギノ角ゴ Pro W3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7381"/>
        </a:buClr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ヒラギノ角ゴ Pro W3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381"/>
        </a:buClr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ヒラギノ角ゴ Pro W3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381"/>
        </a:buClr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ヒラギノ角ゴ Pro W3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381"/>
        </a:buClr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B1-K1-W1 Stelt de opdracht vast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KD25187</a:t>
            </a:r>
            <a:endParaRPr lang="nl-NL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47729"/>
            <a:ext cx="6459620" cy="1143000"/>
          </a:xfrm>
          <a:prstGeom prst="rect">
            <a:avLst/>
          </a:prstGeom>
        </p:spPr>
        <p:txBody>
          <a:bodyPr/>
          <a:lstStyle/>
          <a:p>
            <a:r>
              <a:rPr lang="nl-NL" sz="3600" b="1" dirty="0" smtClean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Fase 4: Terugkoppelen</a:t>
            </a:r>
            <a:endParaRPr lang="nl-NL" sz="3600" b="1" dirty="0">
              <a:solidFill>
                <a:srgbClr val="D82462"/>
              </a:solidFill>
              <a:latin typeface="+mj-lt"/>
              <a:ea typeface="ヒラギノ角ゴ Pro W3" charset="-128"/>
              <a:cs typeface="ヒラギノ角ゴ Pro W3"/>
            </a:endParaRPr>
          </a:p>
          <a:p>
            <a:r>
              <a:rPr lang="nl-NL" sz="3600" dirty="0"/>
              <a:t>	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3600" b="1" i="0" u="none" strike="noStrike" kern="1200" cap="none" spc="0" normalizeH="0" baseline="0" noProof="0" dirty="0">
              <a:ln>
                <a:noFill/>
              </a:ln>
              <a:solidFill>
                <a:srgbClr val="D82462"/>
              </a:solidFill>
              <a:effectLst/>
              <a:uLnTx/>
              <a:uFillTx/>
              <a:latin typeface="+mj-lt"/>
              <a:ea typeface="ヒラギノ角ゴ Pro W3" charset="-128"/>
              <a:cs typeface="ヒラギノ角ゴ Pro W3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57200" y="1499865"/>
            <a:ext cx="7643192" cy="4525963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Presenteer het </a:t>
            </a:r>
            <a:r>
              <a:rPr lang="nl-NL" sz="2400" dirty="0" err="1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PvE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aan de klant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Vraag om goedkeuring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Maak aanpassingen als dat noodzakelijk is</a:t>
            </a:r>
            <a:endParaRPr lang="nl-NL" sz="2400" dirty="0" smtClean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  <a:p>
            <a:r>
              <a:rPr lang="nl-NL" sz="2400" dirty="0"/>
              <a:t>	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38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459257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47729"/>
            <a:ext cx="6459620" cy="1143000"/>
          </a:xfrm>
          <a:prstGeom prst="rect">
            <a:avLst/>
          </a:prstGeom>
        </p:spPr>
        <p:txBody>
          <a:bodyPr/>
          <a:lstStyle/>
          <a:p>
            <a:r>
              <a:rPr lang="nl-NL" sz="3600" b="1" dirty="0" smtClean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Criteria</a:t>
            </a:r>
            <a:endParaRPr lang="nl-NL" sz="3600" b="1" dirty="0">
              <a:solidFill>
                <a:srgbClr val="D82462"/>
              </a:solidFill>
              <a:latin typeface="+mj-lt"/>
              <a:ea typeface="ヒラギノ角ゴ Pro W3" charset="-128"/>
              <a:cs typeface="ヒラギノ角ゴ Pro W3"/>
            </a:endParaRPr>
          </a:p>
          <a:p>
            <a:r>
              <a:rPr lang="nl-NL" sz="3600" b="1" dirty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	</a:t>
            </a:r>
          </a:p>
          <a:p>
            <a:r>
              <a:rPr lang="nl-NL" sz="3600" b="1" dirty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	</a:t>
            </a:r>
          </a:p>
          <a:p>
            <a:r>
              <a:rPr lang="nl-NL" sz="3600" b="1" dirty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	</a:t>
            </a:r>
          </a:p>
          <a:p>
            <a:r>
              <a:rPr lang="nl-NL" sz="3600" dirty="0"/>
              <a:t>	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3600" b="1" i="0" u="none" strike="noStrike" kern="1200" cap="none" spc="0" normalizeH="0" baseline="0" noProof="0" dirty="0">
              <a:ln>
                <a:noFill/>
              </a:ln>
              <a:solidFill>
                <a:srgbClr val="D82462"/>
              </a:solidFill>
              <a:effectLst/>
              <a:uLnTx/>
              <a:uFillTx/>
              <a:latin typeface="+mj-lt"/>
              <a:ea typeface="ヒラギノ角ゴ Pro W3" charset="-128"/>
              <a:cs typeface="ヒラギノ角ゴ Pro W3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57200" y="1499865"/>
            <a:ext cx="7643192" cy="4525963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NL" sz="2400" dirty="0" smtClean="0"/>
              <a:t> </a:t>
            </a:r>
            <a:r>
              <a:rPr lang="nl-NL" sz="2400" dirty="0" smtClean="0"/>
              <a:t>Voorbereiding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smtClean="0"/>
              <a:t>Gespreksvorm (Luisteren, samenvatten en doorvragen)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smtClean="0"/>
              <a:t>Gespreksinhoud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smtClean="0"/>
              <a:t>Inhoud Programma van Eisen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smtClean="0"/>
              <a:t>Vorm Programma van Eisen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smtClean="0"/>
              <a:t>Onderbouwing Programma van Eisen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smtClean="0"/>
              <a:t>Communiceren Programma van Eisen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47729"/>
            <a:ext cx="6459620" cy="1143000"/>
          </a:xfrm>
          <a:prstGeom prst="rect">
            <a:avLst/>
          </a:prstGeom>
        </p:spPr>
        <p:txBody>
          <a:bodyPr/>
          <a:lstStyle/>
          <a:p>
            <a:r>
              <a:rPr lang="nl-NL" sz="3600" b="1" dirty="0" smtClean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Informatiebehoefte vaststellen</a:t>
            </a:r>
            <a:r>
              <a:rPr lang="nl-NL" sz="3600" b="1" dirty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	</a:t>
            </a:r>
          </a:p>
          <a:p>
            <a:r>
              <a:rPr lang="nl-NL" sz="3600" dirty="0"/>
              <a:t>	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3600" b="1" i="0" u="none" strike="noStrike" kern="1200" cap="none" spc="0" normalizeH="0" baseline="0" noProof="0" dirty="0">
              <a:ln>
                <a:noFill/>
              </a:ln>
              <a:solidFill>
                <a:srgbClr val="D82462"/>
              </a:solidFill>
              <a:effectLst/>
              <a:uLnTx/>
              <a:uFillTx/>
              <a:latin typeface="+mj-lt"/>
              <a:ea typeface="ヒラギノ角ゴ Pro W3" charset="-128"/>
              <a:cs typeface="ヒラギノ角ゴ Pro W3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57200" y="1499865"/>
            <a:ext cx="7643192" cy="4525963"/>
          </a:xfrm>
          <a:prstGeom prst="rect">
            <a:avLst/>
          </a:prstGeom>
        </p:spPr>
        <p:txBody>
          <a:bodyPr/>
          <a:lstStyle/>
          <a:p>
            <a:r>
              <a:rPr lang="nl-NL" sz="2400" dirty="0" smtClean="0"/>
              <a:t>Erachter komen wat een opdrachtgever nodig heeft.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380852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16632"/>
            <a:ext cx="8870067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4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47729"/>
            <a:ext cx="6459620" cy="1143000"/>
          </a:xfrm>
          <a:prstGeom prst="rect">
            <a:avLst/>
          </a:prstGeom>
        </p:spPr>
        <p:txBody>
          <a:bodyPr/>
          <a:lstStyle/>
          <a:p>
            <a:r>
              <a:rPr lang="nl-NL" sz="3600" b="1" dirty="0" smtClean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Communiceren</a:t>
            </a:r>
            <a:r>
              <a:rPr lang="nl-NL" sz="3600" b="1" dirty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	</a:t>
            </a:r>
          </a:p>
          <a:p>
            <a:r>
              <a:rPr lang="nl-NL" sz="3600" dirty="0"/>
              <a:t>	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3600" b="1" i="0" u="none" strike="noStrike" kern="1200" cap="none" spc="0" normalizeH="0" baseline="0" noProof="0" dirty="0">
              <a:ln>
                <a:noFill/>
              </a:ln>
              <a:solidFill>
                <a:srgbClr val="D82462"/>
              </a:solidFill>
              <a:effectLst/>
              <a:uLnTx/>
              <a:uFillTx/>
              <a:latin typeface="+mj-lt"/>
              <a:ea typeface="ヒラギノ角ゴ Pro W3" charset="-128"/>
              <a:cs typeface="ヒラギノ角ゴ Pro W3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57200" y="1499865"/>
            <a:ext cx="7643192" cy="4525963"/>
          </a:xfrm>
          <a:prstGeom prst="rect">
            <a:avLst/>
          </a:prstGeom>
        </p:spPr>
        <p:txBody>
          <a:bodyPr/>
          <a:lstStyle/>
          <a:p>
            <a:r>
              <a:rPr lang="nl-NL" sz="2400" noProof="0" dirty="0" smtClean="0"/>
              <a:t>Twee mensen die een boodschap aan elkaar overbrengen</a:t>
            </a:r>
          </a:p>
          <a:p>
            <a:endParaRPr lang="nl-NL" sz="2400" baseline="0" dirty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  <a:p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Hoe: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aseline="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E-mail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(geschikt bij weinig informatie)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Vraaggesprek/interview</a:t>
            </a: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 (beperkte groep mensen)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aseline="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Enquête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(mening van velen is belangrijk)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742570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47729"/>
            <a:ext cx="6459620" cy="1143000"/>
          </a:xfrm>
          <a:prstGeom prst="rect">
            <a:avLst/>
          </a:prstGeom>
        </p:spPr>
        <p:txBody>
          <a:bodyPr/>
          <a:lstStyle/>
          <a:p>
            <a:r>
              <a:rPr lang="nl-NL" sz="3600" b="1" dirty="0" smtClean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Vragen</a:t>
            </a:r>
            <a:r>
              <a:rPr lang="nl-NL" sz="3600" b="1" dirty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	</a:t>
            </a:r>
          </a:p>
          <a:p>
            <a:r>
              <a:rPr lang="nl-NL" sz="3600" dirty="0"/>
              <a:t>	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3600" b="1" i="0" u="none" strike="noStrike" kern="1200" cap="none" spc="0" normalizeH="0" baseline="0" noProof="0" dirty="0">
              <a:ln>
                <a:noFill/>
              </a:ln>
              <a:solidFill>
                <a:srgbClr val="D82462"/>
              </a:solidFill>
              <a:effectLst/>
              <a:uLnTx/>
              <a:uFillTx/>
              <a:latin typeface="+mj-lt"/>
              <a:ea typeface="ヒラギノ角ゴ Pro W3" charset="-128"/>
              <a:cs typeface="ヒラギノ角ゴ Pro W3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57200" y="1499865"/>
            <a:ext cx="7643192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Wat voor informatiesysteem gaan we bouwen?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Waarom</a:t>
            </a: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 gaan we een informatiesysteem bouwen?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Invoeren (Wat voor gegevens worden ingevoerd)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Bewaren (Welke gegevens worden bewaard)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Filteren (Hoe worden gegevens gefilterd)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Sorteren (Hoe worden gegevens gesorteerd)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Analyseren (Welke analyse wordt er met de gegevens uitgevoerd)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Uitvoeren (Hoe worden de gegevens uitgevoerd)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aseline="0" dirty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556809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47729"/>
            <a:ext cx="6459620" cy="1143000"/>
          </a:xfrm>
          <a:prstGeom prst="rect">
            <a:avLst/>
          </a:prstGeom>
        </p:spPr>
        <p:txBody>
          <a:bodyPr/>
          <a:lstStyle/>
          <a:p>
            <a:r>
              <a:rPr lang="nl-NL" sz="3600" b="1" dirty="0" smtClean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Fase 1: Voorbereiden</a:t>
            </a:r>
            <a:r>
              <a:rPr lang="nl-NL" sz="3600" b="1" dirty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	</a:t>
            </a:r>
          </a:p>
          <a:p>
            <a:r>
              <a:rPr lang="nl-NL" sz="3600" dirty="0"/>
              <a:t>	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3600" b="1" i="0" u="none" strike="noStrike" kern="1200" cap="none" spc="0" normalizeH="0" baseline="0" noProof="0" dirty="0">
              <a:ln>
                <a:noFill/>
              </a:ln>
              <a:solidFill>
                <a:srgbClr val="D82462"/>
              </a:solidFill>
              <a:effectLst/>
              <a:uLnTx/>
              <a:uFillTx/>
              <a:latin typeface="+mj-lt"/>
              <a:ea typeface="ヒラギノ角ゴ Pro W3" charset="-128"/>
              <a:cs typeface="ヒラギノ角ゴ Pro W3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57200" y="1499865"/>
            <a:ext cx="7643192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Wat voor informatiesysteem gaan we bouwen?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Waarom</a:t>
            </a: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 gaan we een informatiesysteem bouwen?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Invoeren (Wat voor gegevens worden ingevoerd)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Bewaren (Welke gegevens worden bewaard)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Filteren (Hoe worden gegevens gefilterd)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Sorteren (Hoe worden gegevens gesorteerd)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Analyseren (Welke analyse wordt er met de gegevens uitgevoerd)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Uitvoeren (Hoe worden de gegevens uitgevoerd)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Bestudeer de klant en/of branche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Stel een lijst met vragen 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aseline="0" dirty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140686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47729"/>
            <a:ext cx="6459620" cy="1143000"/>
          </a:xfrm>
          <a:prstGeom prst="rect">
            <a:avLst/>
          </a:prstGeom>
        </p:spPr>
        <p:txBody>
          <a:bodyPr/>
          <a:lstStyle/>
          <a:p>
            <a:r>
              <a:rPr lang="nl-NL" sz="3600" b="1" dirty="0" smtClean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Fase 2: Interview</a:t>
            </a:r>
            <a:r>
              <a:rPr lang="nl-NL" sz="3600" b="1" dirty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	</a:t>
            </a:r>
          </a:p>
          <a:p>
            <a:r>
              <a:rPr lang="nl-NL" sz="3600" dirty="0"/>
              <a:t>	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3600" b="1" i="0" u="none" strike="noStrike" kern="1200" cap="none" spc="0" normalizeH="0" baseline="0" noProof="0" dirty="0">
              <a:ln>
                <a:noFill/>
              </a:ln>
              <a:solidFill>
                <a:srgbClr val="D82462"/>
              </a:solidFill>
              <a:effectLst/>
              <a:uLnTx/>
              <a:uFillTx/>
              <a:latin typeface="+mj-lt"/>
              <a:ea typeface="ヒラギノ角ゴ Pro W3" charset="-128"/>
              <a:cs typeface="ヒラギノ角ゴ Pro W3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57200" y="1499865"/>
            <a:ext cx="7643192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Maak aantekeningen (papier of computer)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LSD-methode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Luisteren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Samenvatten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Doorvragen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Kernvragen (zie ook </a:t>
            </a:r>
            <a:r>
              <a:rPr kumimoji="0" lang="nl-NL" sz="2400" b="0" i="0" u="none" strike="noStrike" kern="1200" cap="none" spc="0" normalizeH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‘Vragen die gesteld moeten worden’)</a:t>
            </a:r>
            <a:endParaRPr kumimoji="0" lang="nl-NL" sz="2400" b="0" i="0" u="none" strike="noStrike" kern="1200" cap="none" spc="0" normalizeH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Waarom een informatiesysteem?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Wat voor informatiesysteem?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Wat zijn de gegevens?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/>
              </a:rPr>
              <a:t>Hoe worden de gegevens verwerkt?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Iemand’s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mening hoeft niet perse een eis te zijn.</a:t>
            </a:r>
            <a:endParaRPr kumimoji="0" lang="nl-NL" sz="2400" b="0" i="0" u="none" strike="noStrike" kern="1200" cap="none" spc="0" normalizeH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aseline="0" dirty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499924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47729"/>
            <a:ext cx="6459620" cy="1143000"/>
          </a:xfrm>
          <a:prstGeom prst="rect">
            <a:avLst/>
          </a:prstGeom>
        </p:spPr>
        <p:txBody>
          <a:bodyPr/>
          <a:lstStyle/>
          <a:p>
            <a:r>
              <a:rPr lang="nl-NL" sz="3600" b="1" dirty="0" smtClean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Fase 3: Opstellen programma van eisen</a:t>
            </a:r>
            <a:r>
              <a:rPr lang="nl-NL" sz="3600" b="1" dirty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	</a:t>
            </a:r>
          </a:p>
          <a:p>
            <a:r>
              <a:rPr lang="nl-NL" sz="3600" dirty="0"/>
              <a:t>	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3600" b="1" i="0" u="none" strike="noStrike" kern="1200" cap="none" spc="0" normalizeH="0" baseline="0" noProof="0" dirty="0">
              <a:ln>
                <a:noFill/>
              </a:ln>
              <a:solidFill>
                <a:srgbClr val="D82462"/>
              </a:solidFill>
              <a:effectLst/>
              <a:uLnTx/>
              <a:uFillTx/>
              <a:latin typeface="+mj-lt"/>
              <a:ea typeface="ヒラギノ角ゴ Pro W3" charset="-128"/>
              <a:cs typeface="ヒラギノ角ゴ Pro W3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57200" y="1499865"/>
            <a:ext cx="7643192" cy="4525963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Analyseer de gegevens van het interview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Vul het document met de volgende onderdelen:</a:t>
            </a:r>
            <a:endParaRPr lang="nl-NL" sz="2400" dirty="0" smtClean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  <a:p>
            <a:pPr lvl="1">
              <a:buFont typeface="Arial" pitchFamily="34" charset="0"/>
              <a:buChar char="•"/>
            </a:pPr>
            <a:r>
              <a:rPr lang="nl-NL" sz="2400" dirty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Inleiding</a:t>
            </a:r>
          </a:p>
          <a:p>
            <a:pPr lvl="1">
              <a:buFont typeface="Arial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Bedrijf</a:t>
            </a:r>
          </a:p>
          <a:p>
            <a:pPr lvl="1">
              <a:buFont typeface="Arial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Probleemstelling</a:t>
            </a:r>
          </a:p>
          <a:p>
            <a:pPr lvl="1">
              <a:buFont typeface="Arial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Doelgroep(en)</a:t>
            </a:r>
          </a:p>
          <a:p>
            <a:pPr lvl="1">
              <a:buFont typeface="Arial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Vormgeving</a:t>
            </a:r>
          </a:p>
          <a:p>
            <a:pPr lvl="1">
              <a:buFont typeface="Arial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Informatie (zie volgende sheet)</a:t>
            </a:r>
          </a:p>
          <a:p>
            <a:pPr lvl="1">
              <a:buFont typeface="Arial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Overig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Het </a:t>
            </a:r>
            <a:r>
              <a:rPr lang="nl-NL" sz="2400" dirty="0" err="1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PvE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is een controlemiddel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Zorg dat het er professioneel uitziet</a:t>
            </a:r>
          </a:p>
          <a:p>
            <a:r>
              <a:rPr lang="nl-NL" sz="2400" dirty="0"/>
              <a:t>	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38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0035125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347729"/>
            <a:ext cx="6459620" cy="1143000"/>
          </a:xfrm>
          <a:prstGeom prst="rect">
            <a:avLst/>
          </a:prstGeom>
        </p:spPr>
        <p:txBody>
          <a:bodyPr/>
          <a:lstStyle/>
          <a:p>
            <a:r>
              <a:rPr lang="nl-NL" sz="3600" b="1" dirty="0" smtClean="0">
                <a:solidFill>
                  <a:srgbClr val="D82462"/>
                </a:solidFill>
                <a:latin typeface="+mj-lt"/>
                <a:ea typeface="ヒラギノ角ゴ Pro W3" charset="-128"/>
                <a:cs typeface="ヒラギノ角ゴ Pro W3"/>
              </a:rPr>
              <a:t>Informatie</a:t>
            </a:r>
            <a:endParaRPr lang="nl-NL" sz="3600" b="1" dirty="0">
              <a:solidFill>
                <a:srgbClr val="D82462"/>
              </a:solidFill>
              <a:latin typeface="+mj-lt"/>
              <a:ea typeface="ヒラギノ角ゴ Pro W3" charset="-128"/>
              <a:cs typeface="ヒラギノ角ゴ Pro W3"/>
            </a:endParaRPr>
          </a:p>
          <a:p>
            <a:r>
              <a:rPr lang="nl-NL" sz="3600" dirty="0"/>
              <a:t>	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3600" b="1" i="0" u="none" strike="noStrike" kern="1200" cap="none" spc="0" normalizeH="0" baseline="0" noProof="0" dirty="0">
              <a:ln>
                <a:noFill/>
              </a:ln>
              <a:solidFill>
                <a:srgbClr val="D82462"/>
              </a:solidFill>
              <a:effectLst/>
              <a:uLnTx/>
              <a:uFillTx/>
              <a:latin typeface="+mj-lt"/>
              <a:ea typeface="ヒラギノ角ゴ Pro W3" charset="-128"/>
              <a:cs typeface="ヒラギノ角ゴ Pro W3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57200" y="1499865"/>
            <a:ext cx="7643192" cy="4525963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Stel prioriteiten in de afspraken: </a:t>
            </a:r>
            <a:r>
              <a:rPr lang="nl-NL" sz="2400" dirty="0" err="1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MoSCoW</a:t>
            </a:r>
            <a:endParaRPr lang="nl-NL" sz="2400" dirty="0" smtClean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  <a:p>
            <a:pPr>
              <a:buFont typeface="Arial" pitchFamily="34" charset="0"/>
              <a:buChar char="•"/>
            </a:pPr>
            <a:endParaRPr lang="nl-NL" sz="2400" dirty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  <a:p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M: 	Must </a:t>
            </a:r>
            <a:r>
              <a:rPr lang="nl-NL" sz="2400" dirty="0" err="1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haves</a:t>
            </a:r>
            <a:endParaRPr lang="nl-NL" sz="2400" dirty="0" smtClean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  <a:p>
            <a:r>
              <a:rPr lang="nl-NL" sz="2400" dirty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o</a:t>
            </a:r>
            <a:endParaRPr lang="nl-NL" sz="2400" dirty="0" smtClean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  <a:p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S: 	</a:t>
            </a:r>
            <a:r>
              <a:rPr lang="nl-NL" sz="2400" dirty="0" err="1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Should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</a:t>
            </a:r>
            <a:r>
              <a:rPr lang="nl-NL" sz="2400" dirty="0" err="1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haves</a:t>
            </a:r>
            <a:endParaRPr lang="nl-NL" sz="2400" dirty="0" smtClean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  <a:p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C: 	</a:t>
            </a:r>
            <a:r>
              <a:rPr lang="nl-NL" sz="2400" dirty="0" err="1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Could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</a:t>
            </a:r>
            <a:r>
              <a:rPr lang="nl-NL" sz="2400" dirty="0" err="1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haves</a:t>
            </a:r>
            <a:endParaRPr lang="nl-NL" sz="2400" dirty="0" smtClean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  <a:p>
            <a:r>
              <a:rPr lang="nl-NL" sz="2400" dirty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o</a:t>
            </a:r>
            <a:endParaRPr lang="nl-NL" sz="2400" dirty="0" smtClean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  <a:p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W: 	</a:t>
            </a:r>
            <a:r>
              <a:rPr lang="nl-NL" sz="2400" dirty="0" err="1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Won’t</a:t>
            </a:r>
            <a:r>
              <a:rPr lang="nl-NL" sz="2400" dirty="0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 </a:t>
            </a:r>
            <a:r>
              <a:rPr lang="nl-NL" sz="2400" dirty="0" err="1" smtClean="0">
                <a:solidFill>
                  <a:srgbClr val="404040"/>
                </a:solidFill>
                <a:ea typeface="ヒラギノ角ゴ Pro W3" charset="-128"/>
                <a:cs typeface="ヒラギノ角ゴ Pro W3"/>
              </a:rPr>
              <a:t>haves</a:t>
            </a:r>
            <a:endParaRPr lang="nl-NL" sz="2400" dirty="0" smtClean="0">
              <a:solidFill>
                <a:srgbClr val="404040"/>
              </a:solidFill>
              <a:ea typeface="ヒラギノ角ゴ Pro W3" charset="-128"/>
              <a:cs typeface="ヒラギノ角ゴ Pro W3"/>
            </a:endParaRPr>
          </a:p>
          <a:p>
            <a:r>
              <a:rPr lang="nl-NL" sz="2400" dirty="0"/>
              <a:t>	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38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8136886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ijgraaf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3317</TotalTime>
  <Words>366</Words>
  <Application>Microsoft Office PowerPoint</Application>
  <PresentationFormat>Diavoorstelling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Verdana</vt:lpstr>
      <vt:lpstr>ヒラギノ角ゴ Pro W3</vt:lpstr>
      <vt:lpstr>Leijgraaf</vt:lpstr>
      <vt:lpstr>B1-K1-W1 Stelt de opdracht vast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Tovuti</dc:title>
  <dc:creator>Francy Verwaard</dc:creator>
  <cp:lastModifiedBy>Francy Verwaard</cp:lastModifiedBy>
  <cp:revision>15</cp:revision>
  <dcterms:created xsi:type="dcterms:W3CDTF">2018-01-06T10:32:51Z</dcterms:created>
  <dcterms:modified xsi:type="dcterms:W3CDTF">2018-09-18T21:17:15Z</dcterms:modified>
</cp:coreProperties>
</file>