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6" r:id="rId3"/>
    <p:sldId id="299" r:id="rId4"/>
    <p:sldId id="259" r:id="rId5"/>
    <p:sldId id="257" r:id="rId6"/>
    <p:sldId id="297" r:id="rId7"/>
    <p:sldId id="300" r:id="rId8"/>
    <p:sldId id="306" r:id="rId9"/>
    <p:sldId id="307" r:id="rId10"/>
    <p:sldId id="308" r:id="rId11"/>
    <p:sldId id="309" r:id="rId12"/>
    <p:sldId id="310" r:id="rId13"/>
    <p:sldId id="298" r:id="rId14"/>
    <p:sldId id="262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7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9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7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7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3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0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62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78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400" y="1552517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</a:t>
            </a:r>
            <a:r>
              <a:rPr lang="en" dirty="0"/>
              <a:t>igital booking</a:t>
            </a:r>
            <a:br>
              <a:rPr lang="en" dirty="0"/>
            </a:br>
            <a:r>
              <a:rPr lang="en" dirty="0"/>
              <a:t>Equipo 10</a:t>
            </a:r>
            <a:endParaRPr dirty="0"/>
          </a:p>
        </p:txBody>
      </p:sp>
      <p:sp>
        <p:nvSpPr>
          <p:cNvPr id="4" name="Google Shape;1935;p19">
            <a:extLst>
              <a:ext uri="{FF2B5EF4-FFF2-40B4-BE49-F238E27FC236}">
                <a16:creationId xmlns:a16="http://schemas.microsoft.com/office/drawing/2014/main" id="{3FFA79F1-4963-47A1-A7B5-EFA0B5B22E3B}"/>
              </a:ext>
            </a:extLst>
          </p:cNvPr>
          <p:cNvSpPr txBox="1">
            <a:spLocks/>
          </p:cNvSpPr>
          <p:nvPr/>
        </p:nvSpPr>
        <p:spPr>
          <a:xfrm>
            <a:off x="4369981" y="3133780"/>
            <a:ext cx="3070259" cy="106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800" dirty="0"/>
              <a:t>Jorge Sierra</a:t>
            </a:r>
            <a:br>
              <a:rPr lang="en-US" sz="1800" dirty="0"/>
            </a:br>
            <a:r>
              <a:rPr lang="en-US" sz="1800" dirty="0"/>
              <a:t>Victor Valencia</a:t>
            </a:r>
            <a:br>
              <a:rPr lang="en-US" sz="1800" dirty="0"/>
            </a:br>
            <a:r>
              <a:rPr lang="en-US" sz="1800" dirty="0"/>
              <a:t>Braian Redmond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31A872-2865-41B3-82B5-C3247E625EAE}"/>
              </a:ext>
            </a:extLst>
          </p:cNvPr>
          <p:cNvSpPr/>
          <p:nvPr/>
        </p:nvSpPr>
        <p:spPr>
          <a:xfrm>
            <a:off x="2316128" y="3795819"/>
            <a:ext cx="2128281" cy="1254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1935;p19">
            <a:extLst>
              <a:ext uri="{FF2B5EF4-FFF2-40B4-BE49-F238E27FC236}">
                <a16:creationId xmlns:a16="http://schemas.microsoft.com/office/drawing/2014/main" id="{4483A15E-8A13-4094-9021-BA398900A8FB}"/>
              </a:ext>
            </a:extLst>
          </p:cNvPr>
          <p:cNvSpPr txBox="1">
            <a:spLocks/>
          </p:cNvSpPr>
          <p:nvPr/>
        </p:nvSpPr>
        <p:spPr>
          <a:xfrm>
            <a:off x="1574400" y="3133780"/>
            <a:ext cx="3070259" cy="106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800" dirty="0"/>
              <a:t>Rodrigo Calvo</a:t>
            </a:r>
            <a:br>
              <a:rPr lang="en-US" sz="1800" dirty="0"/>
            </a:br>
            <a:r>
              <a:rPr lang="en-US" sz="1800" dirty="0"/>
              <a:t>Monica Muñoz</a:t>
            </a:r>
            <a:br>
              <a:rPr lang="en-US" sz="1800" dirty="0"/>
            </a:br>
            <a:r>
              <a:rPr lang="en-US" sz="1800" dirty="0"/>
              <a:t>Gaston Innamorato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0B35AB-F8AD-4BD7-9320-142A3157B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6"/>
          <a:stretch/>
        </p:blipFill>
        <p:spPr>
          <a:xfrm>
            <a:off x="269748" y="761936"/>
            <a:ext cx="8604504" cy="34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3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A24B22-F687-4DFB-AF6C-373CC6A7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38" y="201354"/>
            <a:ext cx="5530924" cy="4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82200F-B9F8-430C-B40E-047BCB08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51" y="180080"/>
            <a:ext cx="5203498" cy="47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10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848175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Gracias!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Back-</a:t>
            </a:r>
            <a:r>
              <a:rPr lang="es-ES" dirty="0" err="1"/>
              <a:t>end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44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33B84B-3FEA-43A9-90AA-87FCCF7B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" y="684470"/>
            <a:ext cx="9023263" cy="3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0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132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Librerias utilizadas en la vista de producto</a:t>
            </a:r>
            <a:endParaRPr sz="44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907878" y="2280801"/>
            <a:ext cx="3577982" cy="11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yet another react lightbox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react responsive carousel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react leaflet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Infraestructura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32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8C6C1-7A58-43AF-814B-DC0DB765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0" y="918720"/>
            <a:ext cx="8601740" cy="29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A21F91-59BF-44C6-85A6-439A8D43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" y="646325"/>
            <a:ext cx="8604504" cy="38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1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5B59FE-54C2-4826-86CB-77649B08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" y="314395"/>
            <a:ext cx="8604504" cy="45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293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</Words>
  <Application>Microsoft Office PowerPoint</Application>
  <PresentationFormat>Presentación en pantalla 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Amatic SC</vt:lpstr>
      <vt:lpstr>Wingdings</vt:lpstr>
      <vt:lpstr>Merriweather</vt:lpstr>
      <vt:lpstr>Arial</vt:lpstr>
      <vt:lpstr>Nathaniel template</vt:lpstr>
      <vt:lpstr>Digital booking Equipo 10</vt:lpstr>
      <vt:lpstr>1. Back-end</vt:lpstr>
      <vt:lpstr>Presentación de PowerPoint</vt:lpstr>
      <vt:lpstr>2. Front-end</vt:lpstr>
      <vt:lpstr>Librerias utilizadas en la vista de producto</vt:lpstr>
      <vt:lpstr>3. Infraestructura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Testing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booking Equipo 10</dc:title>
  <dc:creator>Jorge Sierra</dc:creator>
  <cp:lastModifiedBy>Jorge Sierra</cp:lastModifiedBy>
  <cp:revision>7</cp:revision>
  <dcterms:modified xsi:type="dcterms:W3CDTF">2023-03-09T18:28:00Z</dcterms:modified>
</cp:coreProperties>
</file>