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26" r:id="rId3"/>
    <p:sldId id="296" r:id="rId4"/>
    <p:sldId id="299" r:id="rId5"/>
    <p:sldId id="316" r:id="rId6"/>
    <p:sldId id="323" r:id="rId7"/>
    <p:sldId id="324" r:id="rId8"/>
    <p:sldId id="325" r:id="rId9"/>
    <p:sldId id="297" r:id="rId10"/>
    <p:sldId id="319" r:id="rId11"/>
    <p:sldId id="312" r:id="rId12"/>
    <p:sldId id="298" r:id="rId13"/>
    <p:sldId id="259" r:id="rId14"/>
    <p:sldId id="262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Sierra" initials="JS" lastIdx="1" clrIdx="0">
    <p:extLst>
      <p:ext uri="{19B8F6BF-5375-455C-9EA6-DF929625EA0E}">
        <p15:presenceInfo xmlns:p15="http://schemas.microsoft.com/office/powerpoint/2012/main" userId="995bdbf3d8d2ad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199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035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2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376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92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4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3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6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3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8jL2CBRjmBfKsgCArmH1xKU_UXb6hSV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quipo10-digitalbooking-frontend.s3-website.us-east-2.amazonaw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400" y="1552517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</a:t>
            </a:r>
            <a:r>
              <a:rPr lang="en" dirty="0"/>
              <a:t>igital booking</a:t>
            </a:r>
            <a:br>
              <a:rPr lang="en" dirty="0"/>
            </a:br>
            <a:r>
              <a:rPr lang="en" dirty="0"/>
              <a:t>Equipo 10</a:t>
            </a:r>
            <a:endParaRPr dirty="0"/>
          </a:p>
        </p:txBody>
      </p:sp>
      <p:sp>
        <p:nvSpPr>
          <p:cNvPr id="4" name="Google Shape;1935;p19">
            <a:extLst>
              <a:ext uri="{FF2B5EF4-FFF2-40B4-BE49-F238E27FC236}">
                <a16:creationId xmlns:a16="http://schemas.microsoft.com/office/drawing/2014/main" id="{3FFA79F1-4963-47A1-A7B5-EFA0B5B22E3B}"/>
              </a:ext>
            </a:extLst>
          </p:cNvPr>
          <p:cNvSpPr txBox="1">
            <a:spLocks/>
          </p:cNvSpPr>
          <p:nvPr/>
        </p:nvSpPr>
        <p:spPr>
          <a:xfrm>
            <a:off x="4369981" y="3133780"/>
            <a:ext cx="3070259" cy="106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800" dirty="0"/>
              <a:t>Jorge Sierra</a:t>
            </a:r>
            <a:br>
              <a:rPr lang="en-US" sz="1800" dirty="0"/>
            </a:br>
            <a:r>
              <a:rPr lang="en-US" sz="1800" dirty="0"/>
              <a:t>Victor Valencia</a:t>
            </a:r>
            <a:br>
              <a:rPr lang="en-US" sz="1800" dirty="0"/>
            </a:br>
            <a:r>
              <a:rPr lang="en-US" sz="1800" dirty="0"/>
              <a:t>Braian Redmond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331A872-2865-41B3-82B5-C3247E625EAE}"/>
              </a:ext>
            </a:extLst>
          </p:cNvPr>
          <p:cNvSpPr/>
          <p:nvPr/>
        </p:nvSpPr>
        <p:spPr>
          <a:xfrm>
            <a:off x="2316128" y="3795819"/>
            <a:ext cx="2128281" cy="1254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Google Shape;1935;p19">
            <a:extLst>
              <a:ext uri="{FF2B5EF4-FFF2-40B4-BE49-F238E27FC236}">
                <a16:creationId xmlns:a16="http://schemas.microsoft.com/office/drawing/2014/main" id="{4483A15E-8A13-4094-9021-BA398900A8FB}"/>
              </a:ext>
            </a:extLst>
          </p:cNvPr>
          <p:cNvSpPr txBox="1">
            <a:spLocks/>
          </p:cNvSpPr>
          <p:nvPr/>
        </p:nvSpPr>
        <p:spPr>
          <a:xfrm>
            <a:off x="1574400" y="3133780"/>
            <a:ext cx="3070259" cy="106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800" dirty="0"/>
              <a:t>Rodrigo Calvo</a:t>
            </a:r>
            <a:br>
              <a:rPr lang="en-US" sz="1800" dirty="0"/>
            </a:br>
            <a:r>
              <a:rPr lang="en-US" sz="1800" dirty="0"/>
              <a:t>Monica Muñoz</a:t>
            </a:r>
            <a:br>
              <a:rPr lang="en-US" sz="1800" dirty="0"/>
            </a:br>
            <a:r>
              <a:rPr lang="en-US" sz="1800" dirty="0"/>
              <a:t>Gaston Innamorato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84A96-2598-4764-91AF-F376A03B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63" y="1550263"/>
            <a:ext cx="8242073" cy="20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A5713CB-56B9-43AF-9B54-CF95FD01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67" y="308577"/>
            <a:ext cx="8389466" cy="45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8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Testing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10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1BAF0-851C-44AF-9E31-985BED9D3C48}"/>
              </a:ext>
            </a:extLst>
          </p:cNvPr>
          <p:cNvSpPr txBox="1"/>
          <p:nvPr/>
        </p:nvSpPr>
        <p:spPr>
          <a:xfrm>
            <a:off x="1459652" y="2742364"/>
            <a:ext cx="6444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3"/>
              </a:rPr>
              <a:t>http://equipo10-digitalbooking-frontend.s3-website.us-east-2.amazonaws.com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848175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Gracias!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4823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29094-0D0C-4B50-A7D0-E8622F822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1" t="938" r="4499" b="2304"/>
          <a:stretch/>
        </p:blipFill>
        <p:spPr>
          <a:xfrm>
            <a:off x="1083051" y="399262"/>
            <a:ext cx="846132" cy="854268"/>
          </a:xfrm>
          <a:prstGeom prst="rect">
            <a:avLst/>
          </a:prstGeom>
        </p:spPr>
      </p:pic>
      <p:sp>
        <p:nvSpPr>
          <p:cNvPr id="18" name="Google Shape;1935;p19">
            <a:extLst>
              <a:ext uri="{FF2B5EF4-FFF2-40B4-BE49-F238E27FC236}">
                <a16:creationId xmlns:a16="http://schemas.microsoft.com/office/drawing/2014/main" id="{B5AE2F28-3321-42D0-8AF1-26556ADE9752}"/>
              </a:ext>
            </a:extLst>
          </p:cNvPr>
          <p:cNvSpPr txBox="1">
            <a:spLocks/>
          </p:cNvSpPr>
          <p:nvPr/>
        </p:nvSpPr>
        <p:spPr>
          <a:xfrm>
            <a:off x="753944" y="1126291"/>
            <a:ext cx="1504346" cy="42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Monica Muñoz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9" name="Google Shape;1935;p19">
            <a:extLst>
              <a:ext uri="{FF2B5EF4-FFF2-40B4-BE49-F238E27FC236}">
                <a16:creationId xmlns:a16="http://schemas.microsoft.com/office/drawing/2014/main" id="{B735B639-DA66-4535-8B33-F71B04CBBFED}"/>
              </a:ext>
            </a:extLst>
          </p:cNvPr>
          <p:cNvSpPr txBox="1">
            <a:spLocks/>
          </p:cNvSpPr>
          <p:nvPr/>
        </p:nvSpPr>
        <p:spPr>
          <a:xfrm>
            <a:off x="7070419" y="4147929"/>
            <a:ext cx="1520847" cy="47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Jorge Sierra</a:t>
            </a:r>
          </a:p>
        </p:txBody>
      </p:sp>
      <p:sp>
        <p:nvSpPr>
          <p:cNvPr id="20" name="Google Shape;1935;p19">
            <a:extLst>
              <a:ext uri="{FF2B5EF4-FFF2-40B4-BE49-F238E27FC236}">
                <a16:creationId xmlns:a16="http://schemas.microsoft.com/office/drawing/2014/main" id="{07011226-A1A1-4667-9F1F-8A76C35B4B3F}"/>
              </a:ext>
            </a:extLst>
          </p:cNvPr>
          <p:cNvSpPr txBox="1">
            <a:spLocks/>
          </p:cNvSpPr>
          <p:nvPr/>
        </p:nvSpPr>
        <p:spPr>
          <a:xfrm>
            <a:off x="464050" y="4147839"/>
            <a:ext cx="2084134" cy="5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 err="1"/>
              <a:t>Braian</a:t>
            </a:r>
            <a:r>
              <a:rPr lang="en-US" sz="1400" dirty="0"/>
              <a:t> Redmond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1" name="Google Shape;1935;p19">
            <a:extLst>
              <a:ext uri="{FF2B5EF4-FFF2-40B4-BE49-F238E27FC236}">
                <a16:creationId xmlns:a16="http://schemas.microsoft.com/office/drawing/2014/main" id="{3D2DCF78-F897-4C2C-84F2-C1BE7DB5E6FD}"/>
              </a:ext>
            </a:extLst>
          </p:cNvPr>
          <p:cNvSpPr txBox="1">
            <a:spLocks/>
          </p:cNvSpPr>
          <p:nvPr/>
        </p:nvSpPr>
        <p:spPr>
          <a:xfrm>
            <a:off x="6869568" y="2622257"/>
            <a:ext cx="1922547" cy="47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Victor Valencia</a:t>
            </a:r>
          </a:p>
        </p:txBody>
      </p:sp>
      <p:sp>
        <p:nvSpPr>
          <p:cNvPr id="22" name="Google Shape;1935;p19">
            <a:extLst>
              <a:ext uri="{FF2B5EF4-FFF2-40B4-BE49-F238E27FC236}">
                <a16:creationId xmlns:a16="http://schemas.microsoft.com/office/drawing/2014/main" id="{C98AD078-C21B-4A47-945C-4220294BA866}"/>
              </a:ext>
            </a:extLst>
          </p:cNvPr>
          <p:cNvSpPr txBox="1">
            <a:spLocks/>
          </p:cNvSpPr>
          <p:nvPr/>
        </p:nvSpPr>
        <p:spPr>
          <a:xfrm>
            <a:off x="-106687" y="2650907"/>
            <a:ext cx="2434745" cy="54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Gaston Innamorato</a:t>
            </a:r>
          </a:p>
        </p:txBody>
      </p:sp>
      <p:sp>
        <p:nvSpPr>
          <p:cNvPr id="23" name="Google Shape;1935;p19">
            <a:extLst>
              <a:ext uri="{FF2B5EF4-FFF2-40B4-BE49-F238E27FC236}">
                <a16:creationId xmlns:a16="http://schemas.microsoft.com/office/drawing/2014/main" id="{02FEC037-C06D-4FDE-89DC-AC95AD798F04}"/>
              </a:ext>
            </a:extLst>
          </p:cNvPr>
          <p:cNvSpPr txBox="1">
            <a:spLocks/>
          </p:cNvSpPr>
          <p:nvPr/>
        </p:nvSpPr>
        <p:spPr>
          <a:xfrm>
            <a:off x="6943435" y="1133398"/>
            <a:ext cx="1774811" cy="46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Rodrigo Calvo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543A89-4DF4-4FC9-A5E6-CA64AAEEF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3555" r="2714" b="1885"/>
          <a:stretch/>
        </p:blipFill>
        <p:spPr>
          <a:xfrm>
            <a:off x="1068394" y="1931772"/>
            <a:ext cx="860789" cy="854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442E5F-FB19-4D09-970A-E518D10B6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3555" r="2714" b="1885"/>
          <a:stretch/>
        </p:blipFill>
        <p:spPr>
          <a:xfrm>
            <a:off x="1068394" y="3416657"/>
            <a:ext cx="860789" cy="8542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60836B-5B76-4454-A5D7-0415590A87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3555" r="2714" b="1885"/>
          <a:stretch/>
        </p:blipFill>
        <p:spPr>
          <a:xfrm>
            <a:off x="7400450" y="399262"/>
            <a:ext cx="860789" cy="8542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67DC3-F1CD-478C-97FC-4D0D684BE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3555" r="2714" b="1885"/>
          <a:stretch/>
        </p:blipFill>
        <p:spPr>
          <a:xfrm>
            <a:off x="7400449" y="3416657"/>
            <a:ext cx="860789" cy="854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D8B44A-54E4-48D8-B997-483D2D6AF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3555" r="2714" b="1885"/>
          <a:stretch/>
        </p:blipFill>
        <p:spPr>
          <a:xfrm>
            <a:off x="7400449" y="1931772"/>
            <a:ext cx="860789" cy="8542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9F59BD-5AA5-45A8-9E83-E021A9DAC8BA}"/>
              </a:ext>
            </a:extLst>
          </p:cNvPr>
          <p:cNvSpPr/>
          <p:nvPr/>
        </p:nvSpPr>
        <p:spPr>
          <a:xfrm>
            <a:off x="3555780" y="1495206"/>
            <a:ext cx="2188478" cy="215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Single gear with solid fill">
            <a:extLst>
              <a:ext uri="{FF2B5EF4-FFF2-40B4-BE49-F238E27FC236}">
                <a16:creationId xmlns:a16="http://schemas.microsoft.com/office/drawing/2014/main" id="{4C2AE04D-5F17-4BDF-B296-C42236D60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7272" y="1674664"/>
            <a:ext cx="405957" cy="405957"/>
          </a:xfrm>
          <a:prstGeom prst="rect">
            <a:avLst/>
          </a:prstGeom>
        </p:spPr>
      </p:pic>
      <p:pic>
        <p:nvPicPr>
          <p:cNvPr id="32" name="Graphic 31" descr="Single gear with solid fill">
            <a:extLst>
              <a:ext uri="{FF2B5EF4-FFF2-40B4-BE49-F238E27FC236}">
                <a16:creationId xmlns:a16="http://schemas.microsoft.com/office/drawing/2014/main" id="{0D738FFC-E340-4CB1-A49E-FE5A536E8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7272" y="2143947"/>
            <a:ext cx="405957" cy="405957"/>
          </a:xfrm>
          <a:prstGeom prst="rect">
            <a:avLst/>
          </a:prstGeom>
        </p:spPr>
      </p:pic>
      <p:pic>
        <p:nvPicPr>
          <p:cNvPr id="33" name="Graphic 32" descr="Single gear with solid fill">
            <a:extLst>
              <a:ext uri="{FF2B5EF4-FFF2-40B4-BE49-F238E27FC236}">
                <a16:creationId xmlns:a16="http://schemas.microsoft.com/office/drawing/2014/main" id="{95E15C4A-5F51-4E58-9D87-912F9CCAB5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37272" y="2606967"/>
            <a:ext cx="405957" cy="405957"/>
          </a:xfrm>
          <a:prstGeom prst="rect">
            <a:avLst/>
          </a:prstGeom>
        </p:spPr>
      </p:pic>
      <p:pic>
        <p:nvPicPr>
          <p:cNvPr id="34" name="Graphic 33" descr="Single gear with solid fill">
            <a:extLst>
              <a:ext uri="{FF2B5EF4-FFF2-40B4-BE49-F238E27FC236}">
                <a16:creationId xmlns:a16="http://schemas.microsoft.com/office/drawing/2014/main" id="{18F12449-60FD-42AC-95A9-1AE3337056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7272" y="3089036"/>
            <a:ext cx="405957" cy="405957"/>
          </a:xfrm>
          <a:prstGeom prst="rect">
            <a:avLst/>
          </a:prstGeom>
        </p:spPr>
      </p:pic>
      <p:sp>
        <p:nvSpPr>
          <p:cNvPr id="35" name="Google Shape;1935;p19">
            <a:extLst>
              <a:ext uri="{FF2B5EF4-FFF2-40B4-BE49-F238E27FC236}">
                <a16:creationId xmlns:a16="http://schemas.microsoft.com/office/drawing/2014/main" id="{4586A14D-F5B6-4592-9AE3-3F1C46D5E0FC}"/>
              </a:ext>
            </a:extLst>
          </p:cNvPr>
          <p:cNvSpPr txBox="1">
            <a:spLocks/>
          </p:cNvSpPr>
          <p:nvPr/>
        </p:nvSpPr>
        <p:spPr>
          <a:xfrm>
            <a:off x="3866038" y="1608776"/>
            <a:ext cx="1504346" cy="42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Front-End</a:t>
            </a:r>
          </a:p>
        </p:txBody>
      </p:sp>
      <p:sp>
        <p:nvSpPr>
          <p:cNvPr id="36" name="Google Shape;1935;p19">
            <a:extLst>
              <a:ext uri="{FF2B5EF4-FFF2-40B4-BE49-F238E27FC236}">
                <a16:creationId xmlns:a16="http://schemas.microsoft.com/office/drawing/2014/main" id="{B97D27EA-97EF-44FC-8DC2-FF9D38FE0F99}"/>
              </a:ext>
            </a:extLst>
          </p:cNvPr>
          <p:cNvSpPr txBox="1">
            <a:spLocks/>
          </p:cNvSpPr>
          <p:nvPr/>
        </p:nvSpPr>
        <p:spPr>
          <a:xfrm>
            <a:off x="3836750" y="2091424"/>
            <a:ext cx="1504346" cy="42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Back-End</a:t>
            </a:r>
          </a:p>
        </p:txBody>
      </p:sp>
      <p:sp>
        <p:nvSpPr>
          <p:cNvPr id="37" name="Google Shape;1935;p19">
            <a:extLst>
              <a:ext uri="{FF2B5EF4-FFF2-40B4-BE49-F238E27FC236}">
                <a16:creationId xmlns:a16="http://schemas.microsoft.com/office/drawing/2014/main" id="{B516D21A-142B-40A0-BD89-5B40B9BA7027}"/>
              </a:ext>
            </a:extLst>
          </p:cNvPr>
          <p:cNvSpPr txBox="1">
            <a:spLocks/>
          </p:cNvSpPr>
          <p:nvPr/>
        </p:nvSpPr>
        <p:spPr>
          <a:xfrm>
            <a:off x="4063929" y="2549904"/>
            <a:ext cx="1545923" cy="42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s-ES" sz="1400" dirty="0"/>
              <a:t>Infraestructura</a:t>
            </a:r>
          </a:p>
        </p:txBody>
      </p:sp>
      <p:sp>
        <p:nvSpPr>
          <p:cNvPr id="38" name="Google Shape;1935;p19">
            <a:extLst>
              <a:ext uri="{FF2B5EF4-FFF2-40B4-BE49-F238E27FC236}">
                <a16:creationId xmlns:a16="http://schemas.microsoft.com/office/drawing/2014/main" id="{EB9B884A-A29A-4E0F-9ACF-9671542E31FC}"/>
              </a:ext>
            </a:extLst>
          </p:cNvPr>
          <p:cNvSpPr txBox="1">
            <a:spLocks/>
          </p:cNvSpPr>
          <p:nvPr/>
        </p:nvSpPr>
        <p:spPr>
          <a:xfrm>
            <a:off x="3932193" y="3039569"/>
            <a:ext cx="1111297" cy="42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1400" dirty="0"/>
              <a:t>Testing</a:t>
            </a:r>
          </a:p>
        </p:txBody>
      </p:sp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61A55D75-025B-4D61-9723-2EE888CC7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5311" y="623417"/>
            <a:ext cx="405957" cy="405957"/>
          </a:xfrm>
          <a:prstGeom prst="rect">
            <a:avLst/>
          </a:prstGeom>
        </p:spPr>
      </p:pic>
      <p:pic>
        <p:nvPicPr>
          <p:cNvPr id="40" name="Graphic 39" descr="Single gear with solid fill">
            <a:extLst>
              <a:ext uri="{FF2B5EF4-FFF2-40B4-BE49-F238E27FC236}">
                <a16:creationId xmlns:a16="http://schemas.microsoft.com/office/drawing/2014/main" id="{76D1BDD3-C9DD-471F-BC50-8F1543539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7174" y="2143947"/>
            <a:ext cx="405957" cy="405957"/>
          </a:xfrm>
          <a:prstGeom prst="rect">
            <a:avLst/>
          </a:prstGeom>
        </p:spPr>
      </p:pic>
      <p:pic>
        <p:nvPicPr>
          <p:cNvPr id="41" name="Graphic 40" descr="Single gear with solid fill">
            <a:extLst>
              <a:ext uri="{FF2B5EF4-FFF2-40B4-BE49-F238E27FC236}">
                <a16:creationId xmlns:a16="http://schemas.microsoft.com/office/drawing/2014/main" id="{EBACF7BD-A390-4040-B2FF-B59CF35B87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7535" y="2143946"/>
            <a:ext cx="405957" cy="405957"/>
          </a:xfrm>
          <a:prstGeom prst="rect">
            <a:avLst/>
          </a:prstGeom>
        </p:spPr>
      </p:pic>
      <p:pic>
        <p:nvPicPr>
          <p:cNvPr id="42" name="Graphic 41" descr="Single gear with solid fill">
            <a:extLst>
              <a:ext uri="{FF2B5EF4-FFF2-40B4-BE49-F238E27FC236}">
                <a16:creationId xmlns:a16="http://schemas.microsoft.com/office/drawing/2014/main" id="{52E4378C-100D-45F1-8C86-D521CD7FEA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1578" y="3664475"/>
            <a:ext cx="405957" cy="405957"/>
          </a:xfrm>
          <a:prstGeom prst="rect">
            <a:avLst/>
          </a:prstGeom>
        </p:spPr>
      </p:pic>
      <p:pic>
        <p:nvPicPr>
          <p:cNvPr id="43" name="Graphic 42" descr="Single gear with solid fill">
            <a:extLst>
              <a:ext uri="{FF2B5EF4-FFF2-40B4-BE49-F238E27FC236}">
                <a16:creationId xmlns:a16="http://schemas.microsoft.com/office/drawing/2014/main" id="{C1645C0C-CC3C-4B91-ABB6-BEBDD982F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7440" y="623757"/>
            <a:ext cx="405957" cy="405957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2284B60B-5A02-4B9D-8AA3-6F54D06BE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7440" y="2143946"/>
            <a:ext cx="405957" cy="405957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99140A12-506F-4177-BC5C-AB27BC81A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5446" y="3664475"/>
            <a:ext cx="405957" cy="405957"/>
          </a:xfrm>
          <a:prstGeom prst="rect">
            <a:avLst/>
          </a:prstGeom>
        </p:spPr>
      </p:pic>
      <p:pic>
        <p:nvPicPr>
          <p:cNvPr id="46" name="Graphic 45" descr="Single gear with solid fill">
            <a:extLst>
              <a:ext uri="{FF2B5EF4-FFF2-40B4-BE49-F238E27FC236}">
                <a16:creationId xmlns:a16="http://schemas.microsoft.com/office/drawing/2014/main" id="{3AFB46A5-6350-449F-B7CC-E917E3155A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9964" y="3664135"/>
            <a:ext cx="405957" cy="4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3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Back-</a:t>
            </a:r>
            <a:r>
              <a:rPr lang="es-ES" dirty="0" err="1"/>
              <a:t>end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B278C-A93B-4294-814D-B66FB9EF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0" y="156557"/>
            <a:ext cx="7562380" cy="48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0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26073-BF1C-42FB-BF04-3532F2BE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1" y="156559"/>
            <a:ext cx="7562380" cy="4830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D010B9-AF11-441F-91E6-9F0DE2311512}"/>
              </a:ext>
            </a:extLst>
          </p:cNvPr>
          <p:cNvSpPr/>
          <p:nvPr/>
        </p:nvSpPr>
        <p:spPr>
          <a:xfrm>
            <a:off x="6074832" y="3908636"/>
            <a:ext cx="2278357" cy="1078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B278C-A93B-4294-814D-B66FB9EF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0" y="156557"/>
            <a:ext cx="7562380" cy="4830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3BF608-5E30-4C34-9355-19FC05FA7F55}"/>
              </a:ext>
            </a:extLst>
          </p:cNvPr>
          <p:cNvSpPr/>
          <p:nvPr/>
        </p:nvSpPr>
        <p:spPr>
          <a:xfrm>
            <a:off x="5031740" y="1388956"/>
            <a:ext cx="976208" cy="954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B278C-A93B-4294-814D-B66FB9EF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0" y="156557"/>
            <a:ext cx="7562380" cy="4830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68B1B1-DC69-40B5-99C0-D1634CE04A4E}"/>
              </a:ext>
            </a:extLst>
          </p:cNvPr>
          <p:cNvSpPr/>
          <p:nvPr/>
        </p:nvSpPr>
        <p:spPr>
          <a:xfrm>
            <a:off x="3500965" y="1002876"/>
            <a:ext cx="1355515" cy="290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B278C-A93B-4294-814D-B66FB9EF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0" y="156557"/>
            <a:ext cx="7562380" cy="4830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8C2121-A664-4CD5-9114-5CD0DEBD36EE}"/>
              </a:ext>
            </a:extLst>
          </p:cNvPr>
          <p:cNvSpPr/>
          <p:nvPr/>
        </p:nvSpPr>
        <p:spPr>
          <a:xfrm>
            <a:off x="3508588" y="1287356"/>
            <a:ext cx="1320800" cy="311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Infraestructura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324313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81</Words>
  <Application>Microsoft Office PowerPoint</Application>
  <PresentationFormat>On-screen Show (16:9)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Amatic SC</vt:lpstr>
      <vt:lpstr>Merriweather</vt:lpstr>
      <vt:lpstr>Nathaniel template</vt:lpstr>
      <vt:lpstr>Digital booking Equipo 10</vt:lpstr>
      <vt:lpstr>PowerPoint Presentation</vt:lpstr>
      <vt:lpstr>1. Back-end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Infraestructura</vt:lpstr>
      <vt:lpstr>PowerPoint Presentation</vt:lpstr>
      <vt:lpstr>PowerPoint Presentation</vt:lpstr>
      <vt:lpstr>3. Testing</vt:lpstr>
      <vt:lpstr>4. Front-end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booking Equipo 10</dc:title>
  <dc:creator>Jorge Sierra</dc:creator>
  <cp:lastModifiedBy>Jorge Sierra</cp:lastModifiedBy>
  <cp:revision>23</cp:revision>
  <dcterms:modified xsi:type="dcterms:W3CDTF">2023-04-10T21:53:27Z</dcterms:modified>
</cp:coreProperties>
</file>