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522"/>
    <a:srgbClr val="E325C8"/>
    <a:srgbClr val="B2B2B2"/>
    <a:srgbClr val="1DEB31"/>
    <a:srgbClr val="25E396"/>
    <a:srgbClr val="000000"/>
    <a:srgbClr val="2D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C28-D4FC-4EC7-9F8C-BFE077E4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C289-9D59-40D2-907F-7D75C344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8243-0D69-4A6B-87CB-1F460F30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CE55-C784-484F-8297-A0157CB7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D425-37B5-426A-928E-D03E79B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25F8-EE1F-4A04-AEBC-7E06C6F2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7B9A-2EDE-43D2-A0D2-7A75225A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EE36-7665-4BE5-ADDC-AE316E4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C6C-A0C5-4550-86D7-11397EC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921D-7EC4-4985-A2F1-CB0E4F87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5BAF2-3F98-4266-A41C-81E3888C7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7CC25-7341-4B04-A5E5-24B6B47A4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5690-A6D0-48B7-A949-4B4E9FB4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A99-A65E-4F20-89A2-3DCA765D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2E3C-364E-4069-9457-B07431F5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A954-2924-4253-9069-94C7CE96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0759-6D46-46EC-9ABB-0BC12B48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9BBA-1AC4-4F3C-B906-C6011B2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1EA6-2353-4624-82D6-4A399ED2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EEE6-5BB2-45F6-A7C4-8349A600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9AC9-8929-4FE3-85EF-22325987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E927-ADFB-4F48-BCD8-A97AF8D6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6C6D-4230-4515-ACB5-1320B189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7E33-D62F-4126-93D2-B774905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16FC-FD76-4001-9B93-2027E2E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FE5C-2191-401C-B75B-54851E72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611A-99B8-4FA8-98BF-86443DA5F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B447-098E-42CA-8960-DFC0950EC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EA22-F067-49F4-A5F8-A95F82F8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D727-D095-4752-A7DD-797D76BA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9D5E-F8AC-4FEB-BE2E-937338CF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4499-E858-4BEB-83BF-5197ABB9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5FE2-95A4-4590-8833-92DB46CB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78A3C-3094-45F5-84F9-374F3195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03212-1831-4741-884E-7AA49927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EF0C0-E6DF-4499-A46A-31D5EF5E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5129F-CBDF-4E98-92A6-7F75E4EE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88A48-A13B-4035-A50F-B548D6BB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178C-2928-41FE-B766-DCB35EB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5C12-E02A-410F-A49A-081DC4C9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03E3E-F43C-4ABF-A9AA-EDB1C28D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2909-CC55-4A4C-99E6-8130ABF4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2AF9F-11B3-4166-A7AA-2568FCF9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85434-4ACC-4E21-9A23-5DCCF23D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1BA09-1608-4D26-92CE-1F9AE895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5018D-6A8C-43B5-A554-260BF271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572-82D4-421A-BD10-F9B71411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A60-F912-4986-95BF-C81978BF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00CFD-2569-4257-984F-12193426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B8A5-F26B-48F7-8FBB-85B98AB5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FB93-6104-4736-8C3A-47CE920D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D6EA-DBFE-40EC-95DA-FAD979F2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08BB-E478-4B50-98CC-F658F4B5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6D973-0C7D-4881-B91D-9C971E2B3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93F0-1539-41F0-9AA6-FA068970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BEA9-1A09-4F5F-9B09-209CB95B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D87A0-B698-4ED5-9301-60F67712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8167F-E57C-4DA5-9D59-7B19628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34E41-4F13-4233-8BC5-E55C7FB0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9CC9-C7D9-415A-8CB1-1523AD5F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000A-D892-43BE-8A28-AB7599740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5DB6-CE50-4F51-91E7-CA7223D0BD7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1E8B-B33F-4A87-A822-601CCABBA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52AB-99CD-46DE-9535-B5DA670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E317-0E55-4FFE-92DE-242EF17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15349E-B2EB-469A-86F6-8419253704BC}"/>
              </a:ext>
            </a:extLst>
          </p:cNvPr>
          <p:cNvGrpSpPr/>
          <p:nvPr/>
        </p:nvGrpSpPr>
        <p:grpSpPr>
          <a:xfrm>
            <a:off x="716630" y="769976"/>
            <a:ext cx="9814148" cy="5371104"/>
            <a:chOff x="716630" y="769976"/>
            <a:chExt cx="9814148" cy="53711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3EDF0DC-0C28-47BD-BB2C-512FA35D8605}"/>
                </a:ext>
              </a:extLst>
            </p:cNvPr>
            <p:cNvSpPr/>
            <p:nvPr/>
          </p:nvSpPr>
          <p:spPr>
            <a:xfrm>
              <a:off x="716630" y="769976"/>
              <a:ext cx="9814148" cy="537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04E1A7-1D50-4288-9A88-BCA95414850F}"/>
                </a:ext>
              </a:extLst>
            </p:cNvPr>
            <p:cNvSpPr/>
            <p:nvPr/>
          </p:nvSpPr>
          <p:spPr>
            <a:xfrm>
              <a:off x="2114550" y="2439554"/>
              <a:ext cx="3261284" cy="153286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subnet: C3E10-public-a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79F27F-1273-484C-B969-F422CC07CDBA}"/>
                </a:ext>
              </a:extLst>
            </p:cNvPr>
            <p:cNvSpPr/>
            <p:nvPr/>
          </p:nvSpPr>
          <p:spPr>
            <a:xfrm>
              <a:off x="898516" y="934943"/>
              <a:ext cx="7005650" cy="49985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2151F8E8-0A4F-44E6-86AA-45CC635D0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347" y="1739758"/>
              <a:ext cx="2006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0927F70A-77FE-449E-8BDF-923488E9C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144" y="2606117"/>
              <a:ext cx="2006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309784-4467-45AC-BE70-569F3560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98515" y="934944"/>
              <a:ext cx="381000" cy="381000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FF6C2A3-A821-4013-A788-CE393112A803}"/>
                </a:ext>
              </a:extLst>
            </p:cNvPr>
            <p:cNvGrpSpPr/>
            <p:nvPr/>
          </p:nvGrpSpPr>
          <p:grpSpPr>
            <a:xfrm>
              <a:off x="3037528" y="2850776"/>
              <a:ext cx="1115568" cy="716529"/>
              <a:chOff x="2319110" y="2880737"/>
              <a:chExt cx="1115568" cy="716529"/>
            </a:xfrm>
          </p:grpSpPr>
          <p:pic>
            <p:nvPicPr>
              <p:cNvPr id="28" name="Graphic 60">
                <a:extLst>
                  <a:ext uri="{FF2B5EF4-FFF2-40B4-BE49-F238E27FC236}">
                    <a16:creationId xmlns:a16="http://schemas.microsoft.com/office/drawing/2014/main" id="{365CDDC9-9132-4570-A84F-FA53F7E07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4300" y="288073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EC0014D1-3BB7-4247-98CE-BCFD5E3D5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110" y="3335656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C3E10-back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0EEE32-D57D-4CB0-A74D-2EBEEEFF3E7D}"/>
                </a:ext>
              </a:extLst>
            </p:cNvPr>
            <p:cNvSpPr/>
            <p:nvPr/>
          </p:nvSpPr>
          <p:spPr>
            <a:xfrm>
              <a:off x="1279992" y="1322437"/>
              <a:ext cx="6387573" cy="446029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Region: Ohio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3411EB7-3C7B-4261-8396-C56D50F5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9515" y="1315944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9C4682-FB78-40FE-8462-833C63FA2640}"/>
                </a:ext>
              </a:extLst>
            </p:cNvPr>
            <p:cNvSpPr/>
            <p:nvPr/>
          </p:nvSpPr>
          <p:spPr>
            <a:xfrm>
              <a:off x="1800231" y="2132173"/>
              <a:ext cx="4447416" cy="206400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Zone: US East (Ohio) / us-east-2a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1616AE-F8A3-4AB8-A911-CA65B71363C6}"/>
                </a:ext>
              </a:extLst>
            </p:cNvPr>
            <p:cNvSpPr/>
            <p:nvPr/>
          </p:nvSpPr>
          <p:spPr>
            <a:xfrm>
              <a:off x="1660515" y="1703437"/>
              <a:ext cx="5111495" cy="2664051"/>
            </a:xfrm>
            <a:prstGeom prst="rect">
              <a:avLst/>
            </a:prstGeom>
            <a:noFill/>
            <a:ln w="12700">
              <a:solidFill>
                <a:srgbClr val="693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cloud: C3E10_VPC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77F2FB7-C7C2-429D-900D-B8EB4E0C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60515" y="1690495"/>
              <a:ext cx="381000" cy="38100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606EB944-85D3-42A1-8807-144C467E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22040" y="2451285"/>
              <a:ext cx="381000" cy="3810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0B9813-A553-4404-A653-74A23E5FF3F4}"/>
                </a:ext>
              </a:extLst>
            </p:cNvPr>
            <p:cNvSpPr/>
            <p:nvPr/>
          </p:nvSpPr>
          <p:spPr>
            <a:xfrm>
              <a:off x="6556040" y="2742382"/>
              <a:ext cx="453879" cy="92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8CA142-B8C2-4260-B722-1CC2849FF9F0}"/>
                </a:ext>
              </a:extLst>
            </p:cNvPr>
            <p:cNvGrpSpPr/>
            <p:nvPr/>
          </p:nvGrpSpPr>
          <p:grpSpPr>
            <a:xfrm>
              <a:off x="6088439" y="2862045"/>
              <a:ext cx="1403350" cy="737335"/>
              <a:chOff x="10879110" y="236091"/>
              <a:chExt cx="1403350" cy="737335"/>
            </a:xfrm>
          </p:grpSpPr>
          <p:sp>
            <p:nvSpPr>
              <p:cNvPr id="30" name="TextBox 12">
                <a:extLst>
                  <a:ext uri="{FF2B5EF4-FFF2-40B4-BE49-F238E27FC236}">
                    <a16:creationId xmlns:a16="http://schemas.microsoft.com/office/drawing/2014/main" id="{BA20D750-0130-4B7A-A558-2FBCDE295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9110" y="711816"/>
                <a:ext cx="14033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C3E0_IGW</a:t>
                </a:r>
              </a:p>
            </p:txBody>
          </p:sp>
          <p:pic>
            <p:nvPicPr>
              <p:cNvPr id="31" name="Graphic 10">
                <a:extLst>
                  <a:ext uri="{FF2B5EF4-FFF2-40B4-BE49-F238E27FC236}">
                    <a16:creationId xmlns:a16="http://schemas.microsoft.com/office/drawing/2014/main" id="{DCD6EDE8-1777-4A73-93BB-412B32D40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52185" y="23609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7C2442-F3DA-4238-B002-F34BFF521D9C}"/>
                </a:ext>
              </a:extLst>
            </p:cNvPr>
            <p:cNvGrpSpPr/>
            <p:nvPr/>
          </p:nvGrpSpPr>
          <p:grpSpPr>
            <a:xfrm>
              <a:off x="7824614" y="2747897"/>
              <a:ext cx="1543813" cy="946755"/>
              <a:chOff x="9026186" y="2519096"/>
              <a:chExt cx="1073150" cy="664682"/>
            </a:xfrm>
          </p:grpSpPr>
          <p:pic>
            <p:nvPicPr>
              <p:cNvPr id="46" name="Graphic 12">
                <a:extLst>
                  <a:ext uri="{FF2B5EF4-FFF2-40B4-BE49-F238E27FC236}">
                    <a16:creationId xmlns:a16="http://schemas.microsoft.com/office/drawing/2014/main" id="{B2E1BEA4-0F59-4146-8509-A2D305D96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0556" y="2519096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TextBox 29">
                <a:extLst>
                  <a:ext uri="{FF2B5EF4-FFF2-40B4-BE49-F238E27FC236}">
                    <a16:creationId xmlns:a16="http://schemas.microsoft.com/office/drawing/2014/main" id="{C1DC2CD2-4176-466F-AF0D-A2B968A01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6186" y="2922168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pic>
          <p:nvPicPr>
            <p:cNvPr id="1028" name="Picture 4" descr="Gmail Logo, symbol, meaning, history, PNG, brand">
              <a:extLst>
                <a:ext uri="{FF2B5EF4-FFF2-40B4-BE49-F238E27FC236}">
                  <a16:creationId xmlns:a16="http://schemas.microsoft.com/office/drawing/2014/main" id="{82165A7D-BAFD-499C-BA03-1ACBF862A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618" y="4511792"/>
              <a:ext cx="721053" cy="41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13FA189B-2B2C-4957-A2CC-FB9F686121B4}"/>
                </a:ext>
              </a:extLst>
            </p:cNvPr>
            <p:cNvGrpSpPr/>
            <p:nvPr/>
          </p:nvGrpSpPr>
          <p:grpSpPr>
            <a:xfrm>
              <a:off x="8034859" y="1592271"/>
              <a:ext cx="1073150" cy="748323"/>
              <a:chOff x="8505716" y="1544781"/>
              <a:chExt cx="1073150" cy="748323"/>
            </a:xfrm>
          </p:grpSpPr>
          <p:pic>
            <p:nvPicPr>
              <p:cNvPr id="55" name="Graphic 24">
                <a:extLst>
                  <a:ext uri="{FF2B5EF4-FFF2-40B4-BE49-F238E27FC236}">
                    <a16:creationId xmlns:a16="http://schemas.microsoft.com/office/drawing/2014/main" id="{77EEDB1D-9449-4917-BCAF-2E8A97C483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3510" y="1544781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25">
                <a:extLst>
                  <a:ext uri="{FF2B5EF4-FFF2-40B4-BE49-F238E27FC236}">
                    <a16:creationId xmlns:a16="http://schemas.microsoft.com/office/drawing/2014/main" id="{A684265A-AED1-44C5-A9AF-EC572B6E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716" y="2031494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1B5B8611-0EB7-43BB-B467-A25C6F1C8B0E}"/>
                </a:ext>
              </a:extLst>
            </p:cNvPr>
            <p:cNvGrpSpPr/>
            <p:nvPr/>
          </p:nvGrpSpPr>
          <p:grpSpPr>
            <a:xfrm>
              <a:off x="9457628" y="2160962"/>
              <a:ext cx="1073150" cy="748323"/>
              <a:chOff x="9520591" y="2332711"/>
              <a:chExt cx="1073150" cy="748323"/>
            </a:xfrm>
          </p:grpSpPr>
          <p:pic>
            <p:nvPicPr>
              <p:cNvPr id="54" name="Graphic 15">
                <a:extLst>
                  <a:ext uri="{FF2B5EF4-FFF2-40B4-BE49-F238E27FC236}">
                    <a16:creationId xmlns:a16="http://schemas.microsoft.com/office/drawing/2014/main" id="{E9C9EC49-9745-44DC-91DA-95CEC404B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1378" y="2332711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E3D2BF7C-775A-4C7C-B144-8A959EA60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0591" y="2819424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 client</a:t>
                </a:r>
              </a:p>
            </p:txBody>
          </p:sp>
        </p:grpSp>
        <p:pic>
          <p:nvPicPr>
            <p:cNvPr id="1030" name="Picture 6" descr="Press and Media Resources - Docker">
              <a:extLst>
                <a:ext uri="{FF2B5EF4-FFF2-40B4-BE49-F238E27FC236}">
                  <a16:creationId xmlns:a16="http://schemas.microsoft.com/office/drawing/2014/main" id="{90A2B3DE-6032-4563-9147-1FEB55B81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666" y="2928214"/>
              <a:ext cx="646390" cy="55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C31DDA-0FC7-4A58-B95C-521ADFDAB14D}"/>
                </a:ext>
              </a:extLst>
            </p:cNvPr>
            <p:cNvGrpSpPr/>
            <p:nvPr/>
          </p:nvGrpSpPr>
          <p:grpSpPr>
            <a:xfrm>
              <a:off x="4024714" y="4643462"/>
              <a:ext cx="1068743" cy="576837"/>
              <a:chOff x="3771313" y="4560195"/>
              <a:chExt cx="1068743" cy="576837"/>
            </a:xfrm>
          </p:grpSpPr>
          <p:pic>
            <p:nvPicPr>
              <p:cNvPr id="61" name="Graphic 6">
                <a:extLst>
                  <a:ext uri="{FF2B5EF4-FFF2-40B4-BE49-F238E27FC236}">
                    <a16:creationId xmlns:a16="http://schemas.microsoft.com/office/drawing/2014/main" id="{4095413F-B886-41B1-A607-38155637AF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1313" y="4560195"/>
                <a:ext cx="576837" cy="576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 descr="MySQL Logo PNG Transparent &amp; SVG Vector - Freebie Supply">
                <a:extLst>
                  <a:ext uri="{FF2B5EF4-FFF2-40B4-BE49-F238E27FC236}">
                    <a16:creationId xmlns:a16="http://schemas.microsoft.com/office/drawing/2014/main" id="{F23A6156-78DB-4D83-A232-3869418B45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7507" y="4609573"/>
                <a:ext cx="492549" cy="492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TextBox 26">
              <a:extLst>
                <a:ext uri="{FF2B5EF4-FFF2-40B4-BE49-F238E27FC236}">
                  <a16:creationId xmlns:a16="http://schemas.microsoft.com/office/drawing/2014/main" id="{D27C57CB-9DFD-45EC-A506-16AD3EA0A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373" y="3324723"/>
              <a:ext cx="1270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C3E10_RT</a:t>
              </a:r>
            </a:p>
          </p:txBody>
        </p:sp>
        <p:pic>
          <p:nvPicPr>
            <p:cNvPr id="64" name="Graphic 31">
              <a:extLst>
                <a:ext uri="{FF2B5EF4-FFF2-40B4-BE49-F238E27FC236}">
                  <a16:creationId xmlns:a16="http://schemas.microsoft.com/office/drawing/2014/main" id="{D3DEEC7B-CA1A-425E-892D-9385AB13A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583442" y="286752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2">
              <a:extLst>
                <a:ext uri="{FF2B5EF4-FFF2-40B4-BE49-F238E27FC236}">
                  <a16:creationId xmlns:a16="http://schemas.microsoft.com/office/drawing/2014/main" id="{C0E9EE40-1E35-4661-9181-EFB2F85AF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4975" y="5179010"/>
              <a:ext cx="13827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Front</a:t>
              </a:r>
            </a:p>
          </p:txBody>
        </p:sp>
        <p:pic>
          <p:nvPicPr>
            <p:cNvPr id="66" name="Graphic 63">
              <a:extLst>
                <a:ext uri="{FF2B5EF4-FFF2-40B4-BE49-F238E27FC236}">
                  <a16:creationId xmlns:a16="http://schemas.microsoft.com/office/drawing/2014/main" id="{D307D3C8-860F-4C03-94D1-6B4ADEDFF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288" y="4717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20">
              <a:extLst>
                <a:ext uri="{FF2B5EF4-FFF2-40B4-BE49-F238E27FC236}">
                  <a16:creationId xmlns:a16="http://schemas.microsoft.com/office/drawing/2014/main" id="{604FC420-FEF8-43FE-AA9C-EC7548FD5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231" y="5176525"/>
              <a:ext cx="12906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s-E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Imágenes</a:t>
              </a:r>
            </a:p>
          </p:txBody>
        </p:sp>
        <p:pic>
          <p:nvPicPr>
            <p:cNvPr id="68" name="Graphic 31">
              <a:extLst>
                <a:ext uri="{FF2B5EF4-FFF2-40B4-BE49-F238E27FC236}">
                  <a16:creationId xmlns:a16="http://schemas.microsoft.com/office/drawing/2014/main" id="{831E5BA0-9B91-4030-AF68-B3BF21334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606" y="4709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76D1602B-3FFA-4EFD-883D-2EDE3F499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637" y="3504311"/>
              <a:ext cx="1403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Ubuntu Server 220.4</a:t>
              </a:r>
              <a:b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t2.micro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681FC6E-4EDB-4127-88B0-DD1AE521C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8715" y="2980738"/>
              <a:ext cx="110134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3307DF1-8B11-4A93-BFB5-F0343CF91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252" y="3096123"/>
              <a:ext cx="30712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E97DEDC2-D5AF-4EFE-B9F0-610C0B2798E0}"/>
                </a:ext>
              </a:extLst>
            </p:cNvPr>
            <p:cNvGrpSpPr/>
            <p:nvPr/>
          </p:nvGrpSpPr>
          <p:grpSpPr>
            <a:xfrm>
              <a:off x="9619873" y="3455528"/>
              <a:ext cx="748660" cy="780088"/>
              <a:chOff x="10318180" y="3080797"/>
              <a:chExt cx="748660" cy="780088"/>
            </a:xfrm>
          </p:grpSpPr>
          <p:pic>
            <p:nvPicPr>
              <p:cNvPr id="1034" name="Picture 10" descr="MSU Libraries / Public / GitLab CI CD Guide · GitLab">
                <a:extLst>
                  <a:ext uri="{FF2B5EF4-FFF2-40B4-BE49-F238E27FC236}">
                    <a16:creationId xmlns:a16="http://schemas.microsoft.com/office/drawing/2014/main" id="{8CB7E205-F480-4ADB-A57F-921E98343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1582" y="3672096"/>
                <a:ext cx="521856" cy="188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GitLab CI/CD Integration">
                <a:extLst>
                  <a:ext uri="{FF2B5EF4-FFF2-40B4-BE49-F238E27FC236}">
                    <a16:creationId xmlns:a16="http://schemas.microsoft.com/office/drawing/2014/main" id="{720D93EA-0DB4-41F9-9AAE-DB2274EB2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180" y="3080797"/>
                <a:ext cx="748660" cy="714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0" name="Elbow Connector 25">
              <a:extLst>
                <a:ext uri="{FF2B5EF4-FFF2-40B4-BE49-F238E27FC236}">
                  <a16:creationId xmlns:a16="http://schemas.microsoft.com/office/drawing/2014/main" id="{4E38AAE0-2F5F-465A-80AE-A9278CE68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9540" y="3115723"/>
              <a:ext cx="2169575" cy="1830477"/>
            </a:xfrm>
            <a:prstGeom prst="bentConnector3">
              <a:avLst>
                <a:gd name="adj1" fmla="val 66024"/>
              </a:avLst>
            </a:prstGeom>
            <a:ln w="127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25">
              <a:extLst>
                <a:ext uri="{FF2B5EF4-FFF2-40B4-BE49-F238E27FC236}">
                  <a16:creationId xmlns:a16="http://schemas.microsoft.com/office/drawing/2014/main" id="{9DCCF2BC-3B3A-4E70-8F4D-F5A6C4CA907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rot="5400000" flipH="1" flipV="1">
              <a:off x="4410590" y="1701451"/>
              <a:ext cx="2196644" cy="5276724"/>
            </a:xfrm>
            <a:prstGeom prst="bentConnector4">
              <a:avLst>
                <a:gd name="adj1" fmla="val -10407"/>
                <a:gd name="adj2" fmla="val 88787"/>
              </a:avLst>
            </a:prstGeom>
            <a:ln w="127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7614776-4970-4F7B-9061-3BDB0E8F9C0E}"/>
                </a:ext>
              </a:extLst>
            </p:cNvPr>
            <p:cNvCxnSpPr>
              <a:cxnSpLocks/>
              <a:endCxn id="1028" idx="0"/>
            </p:cNvCxnSpPr>
            <p:nvPr/>
          </p:nvCxnSpPr>
          <p:spPr>
            <a:xfrm>
              <a:off x="8632145" y="3829947"/>
              <a:ext cx="0" cy="68184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803A78C-1C98-4CA2-8FE5-C1CE15C29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9127" y="4946200"/>
              <a:ext cx="74130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25">
              <a:extLst>
                <a:ext uri="{FF2B5EF4-FFF2-40B4-BE49-F238E27FC236}">
                  <a16:creationId xmlns:a16="http://schemas.microsoft.com/office/drawing/2014/main" id="{8B445ECB-6246-4A02-A222-7E7AD3AC552E}"/>
                </a:ext>
              </a:extLst>
            </p:cNvPr>
            <p:cNvCxnSpPr>
              <a:cxnSpLocks/>
              <a:stCxn id="66" idx="0"/>
              <a:endCxn id="31" idx="3"/>
            </p:cNvCxnSpPr>
            <p:nvPr/>
          </p:nvCxnSpPr>
          <p:spPr>
            <a:xfrm rot="5400000" flipH="1" flipV="1">
              <a:off x="5556824" y="3255710"/>
              <a:ext cx="1626955" cy="1296826"/>
            </a:xfrm>
            <a:prstGeom prst="bentConnector4">
              <a:avLst>
                <a:gd name="adj1" fmla="val 11231"/>
                <a:gd name="adj2" fmla="val 117628"/>
              </a:avLst>
            </a:prstGeom>
            <a:ln w="127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135F08-224C-4BC4-9C84-32B8AA0B8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4373" y="3100854"/>
              <a:ext cx="30712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25">
              <a:extLst>
                <a:ext uri="{FF2B5EF4-FFF2-40B4-BE49-F238E27FC236}">
                  <a16:creationId xmlns:a16="http://schemas.microsoft.com/office/drawing/2014/main" id="{8B60D21D-CE8F-49F5-B73E-A85C45085BA1}"/>
                </a:ext>
              </a:extLst>
            </p:cNvPr>
            <p:cNvCxnSpPr>
              <a:cxnSpLocks/>
              <a:stCxn id="61" idx="0"/>
              <a:endCxn id="31" idx="3"/>
            </p:cNvCxnSpPr>
            <p:nvPr/>
          </p:nvCxnSpPr>
          <p:spPr>
            <a:xfrm rot="5400000" flipH="1" flipV="1">
              <a:off x="4889515" y="2514264"/>
              <a:ext cx="1552817" cy="2705581"/>
            </a:xfrm>
            <a:prstGeom prst="bentConnector4">
              <a:avLst>
                <a:gd name="adj1" fmla="val 12650"/>
                <a:gd name="adj2" fmla="val 108449"/>
              </a:avLst>
            </a:prstGeom>
            <a:ln w="127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5E32556-0DD0-4756-AC15-3BD8411D6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434" y="2351992"/>
              <a:ext cx="410" cy="36626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25">
              <a:extLst>
                <a:ext uri="{FF2B5EF4-FFF2-40B4-BE49-F238E27FC236}">
                  <a16:creationId xmlns:a16="http://schemas.microsoft.com/office/drawing/2014/main" id="{714381B3-C794-4CE8-AE4D-35C4D2755A81}"/>
                </a:ext>
              </a:extLst>
            </p:cNvPr>
            <p:cNvCxnSpPr>
              <a:cxnSpLocks/>
              <a:stCxn id="1036" idx="0"/>
            </p:cNvCxnSpPr>
            <p:nvPr/>
          </p:nvCxnSpPr>
          <p:spPr>
            <a:xfrm rot="16200000" flipV="1">
              <a:off x="9346822" y="2808147"/>
              <a:ext cx="233998" cy="1060764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25">
              <a:extLst>
                <a:ext uri="{FF2B5EF4-FFF2-40B4-BE49-F238E27FC236}">
                  <a16:creationId xmlns:a16="http://schemas.microsoft.com/office/drawing/2014/main" id="{C3594251-3FE9-4A27-ADA5-E3FEA50BB20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rot="5400000">
              <a:off x="9374337" y="2471469"/>
              <a:ext cx="182050" cy="1057683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0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075E37B0-BDFA-4132-8C94-E28AF21B8003}"/>
              </a:ext>
            </a:extLst>
          </p:cNvPr>
          <p:cNvGrpSpPr/>
          <p:nvPr/>
        </p:nvGrpSpPr>
        <p:grpSpPr>
          <a:xfrm>
            <a:off x="1600200" y="1981200"/>
            <a:ext cx="9118600" cy="2438400"/>
            <a:chOff x="1600200" y="1981200"/>
            <a:chExt cx="9118600" cy="24384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F9F95E-0A71-4597-ADED-37D7171E453B}"/>
                </a:ext>
              </a:extLst>
            </p:cNvPr>
            <p:cNvSpPr/>
            <p:nvPr/>
          </p:nvSpPr>
          <p:spPr>
            <a:xfrm>
              <a:off x="1600200" y="1981200"/>
              <a:ext cx="9118600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53B7E4-69EA-41BE-A350-A3A059CDA81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2298700"/>
              <a:ext cx="8778240" cy="0"/>
            </a:xfrm>
            <a:prstGeom prst="line">
              <a:avLst/>
            </a:prstGeom>
            <a:ln w="19050">
              <a:solidFill>
                <a:srgbClr val="B2B2B2">
                  <a:alpha val="4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18F1CE-B0B1-489C-8327-24C2A00E245F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1" y="2874433"/>
              <a:ext cx="8778240" cy="0"/>
            </a:xfrm>
            <a:prstGeom prst="line">
              <a:avLst/>
            </a:prstGeom>
            <a:ln w="19050">
              <a:solidFill>
                <a:srgbClr val="B2B2B2">
                  <a:alpha val="4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C587D0-D706-457D-A9FD-9D9E0E56D2A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3450166"/>
              <a:ext cx="8778240" cy="0"/>
            </a:xfrm>
            <a:prstGeom prst="line">
              <a:avLst/>
            </a:prstGeom>
            <a:ln w="19050">
              <a:solidFill>
                <a:srgbClr val="FF0000">
                  <a:alpha val="4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5D9ED-546F-459A-BFF0-76F6D37CFD5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4025899"/>
              <a:ext cx="8778240" cy="0"/>
            </a:xfrm>
            <a:prstGeom prst="line">
              <a:avLst/>
            </a:prstGeom>
            <a:ln w="19050">
              <a:solidFill>
                <a:srgbClr val="FF0000">
                  <a:alpha val="4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ED38E-4EA6-44E5-811F-AA5182562DAE}"/>
                </a:ext>
              </a:extLst>
            </p:cNvPr>
            <p:cNvSpPr txBox="1"/>
            <p:nvPr/>
          </p:nvSpPr>
          <p:spPr>
            <a:xfrm>
              <a:off x="9733283" y="2135430"/>
              <a:ext cx="5164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038062-C32C-4920-B1B6-8D7EC077558D}"/>
                </a:ext>
              </a:extLst>
            </p:cNvPr>
            <p:cNvSpPr txBox="1"/>
            <p:nvPr/>
          </p:nvSpPr>
          <p:spPr>
            <a:xfrm>
              <a:off x="9648618" y="2735933"/>
              <a:ext cx="7111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develop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B5FE-C0F4-4685-8B33-7681C6992CE3}"/>
                </a:ext>
              </a:extLst>
            </p:cNvPr>
            <p:cNvSpPr txBox="1"/>
            <p:nvPr/>
          </p:nvSpPr>
          <p:spPr>
            <a:xfrm>
              <a:off x="9631683" y="3300798"/>
              <a:ext cx="7365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frontEnd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D0B-8001-4B98-B53C-BEB8EAE045A8}"/>
                </a:ext>
              </a:extLst>
            </p:cNvPr>
            <p:cNvSpPr txBox="1"/>
            <p:nvPr/>
          </p:nvSpPr>
          <p:spPr>
            <a:xfrm>
              <a:off x="9648618" y="3865663"/>
              <a:ext cx="7365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backEnd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4A2605-529C-4714-A2BD-AF4E5DFB60E4}"/>
                </a:ext>
              </a:extLst>
            </p:cNvPr>
            <p:cNvSpPr/>
            <p:nvPr/>
          </p:nvSpPr>
          <p:spPr>
            <a:xfrm>
              <a:off x="1884680" y="2163240"/>
              <a:ext cx="262467" cy="262459"/>
            </a:xfrm>
            <a:prstGeom prst="ellipse">
              <a:avLst/>
            </a:prstGeom>
            <a:solidFill>
              <a:srgbClr val="2DB2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626888-3234-45FA-8036-C6396E44EF2A}"/>
                </a:ext>
              </a:extLst>
            </p:cNvPr>
            <p:cNvSpPr/>
            <p:nvPr/>
          </p:nvSpPr>
          <p:spPr>
            <a:xfrm>
              <a:off x="2502748" y="2734735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C4C970-B785-4ED9-A80B-394747A558FA}"/>
                </a:ext>
              </a:extLst>
            </p:cNvPr>
            <p:cNvSpPr/>
            <p:nvPr/>
          </p:nvSpPr>
          <p:spPr>
            <a:xfrm>
              <a:off x="4157984" y="3311108"/>
              <a:ext cx="262467" cy="262459"/>
            </a:xfrm>
            <a:prstGeom prst="ellipse">
              <a:avLst/>
            </a:prstGeom>
            <a:solidFill>
              <a:srgbClr val="E325C8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FADA7C-ADE3-4E88-AB2D-8B08D5912A20}"/>
                </a:ext>
              </a:extLst>
            </p:cNvPr>
            <p:cNvSpPr/>
            <p:nvPr/>
          </p:nvSpPr>
          <p:spPr>
            <a:xfrm>
              <a:off x="3099647" y="2732612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04E2C3-917F-4B84-B61D-C28223F3CC9D}"/>
                </a:ext>
              </a:extLst>
            </p:cNvPr>
            <p:cNvSpPr/>
            <p:nvPr/>
          </p:nvSpPr>
          <p:spPr>
            <a:xfrm>
              <a:off x="3692311" y="2743202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6944B1-FE1C-44B4-98CB-D6E1DBB176E3}"/>
                </a:ext>
              </a:extLst>
            </p:cNvPr>
            <p:cNvSpPr/>
            <p:nvPr/>
          </p:nvSpPr>
          <p:spPr>
            <a:xfrm>
              <a:off x="5432218" y="3894648"/>
              <a:ext cx="262467" cy="262459"/>
            </a:xfrm>
            <a:prstGeom prst="ellipse">
              <a:avLst/>
            </a:prstGeom>
            <a:solidFill>
              <a:srgbClr val="E6A522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D8E4B6-5892-41F1-856F-1A30E14C65DB}"/>
                </a:ext>
              </a:extLst>
            </p:cNvPr>
            <p:cNvSpPr/>
            <p:nvPr/>
          </p:nvSpPr>
          <p:spPr>
            <a:xfrm>
              <a:off x="4289218" y="2743206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22CA08-7176-420E-B7AF-ECF989251A9B}"/>
                </a:ext>
              </a:extLst>
            </p:cNvPr>
            <p:cNvSpPr/>
            <p:nvPr/>
          </p:nvSpPr>
          <p:spPr>
            <a:xfrm>
              <a:off x="4886117" y="2741083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5F5D665-95D1-4B6A-B70E-3EC67415EF80}"/>
                </a:ext>
              </a:extLst>
            </p:cNvPr>
            <p:cNvSpPr/>
            <p:nvPr/>
          </p:nvSpPr>
          <p:spPr>
            <a:xfrm>
              <a:off x="5478781" y="2751673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CF2D7D-1463-467B-BEDB-50F42E7140B8}"/>
                </a:ext>
              </a:extLst>
            </p:cNvPr>
            <p:cNvSpPr/>
            <p:nvPr/>
          </p:nvSpPr>
          <p:spPr>
            <a:xfrm>
              <a:off x="6075686" y="2753796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BDBF5-527F-411D-B1CB-04B6E28F68F6}"/>
                </a:ext>
              </a:extLst>
            </p:cNvPr>
            <p:cNvSpPr/>
            <p:nvPr/>
          </p:nvSpPr>
          <p:spPr>
            <a:xfrm>
              <a:off x="6672585" y="2751673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3DE4B6-7EF3-4A1C-801D-5698CA95B7C0}"/>
                </a:ext>
              </a:extLst>
            </p:cNvPr>
            <p:cNvSpPr/>
            <p:nvPr/>
          </p:nvSpPr>
          <p:spPr>
            <a:xfrm>
              <a:off x="7265249" y="2762263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E37DE7-A507-4921-9B05-D7C655ED9556}"/>
                </a:ext>
              </a:extLst>
            </p:cNvPr>
            <p:cNvSpPr/>
            <p:nvPr/>
          </p:nvSpPr>
          <p:spPr>
            <a:xfrm>
              <a:off x="7265249" y="3903139"/>
              <a:ext cx="262467" cy="262459"/>
            </a:xfrm>
            <a:prstGeom prst="ellipse">
              <a:avLst/>
            </a:prstGeom>
            <a:solidFill>
              <a:srgbClr val="E6A522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ACB1329-CF5F-494B-8DA4-E2873C699531}"/>
                </a:ext>
              </a:extLst>
            </p:cNvPr>
            <p:cNvSpPr/>
            <p:nvPr/>
          </p:nvSpPr>
          <p:spPr>
            <a:xfrm>
              <a:off x="7853693" y="2734735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7CF85A8-4375-45D8-8587-0B3C0E440ACE}"/>
                </a:ext>
              </a:extLst>
            </p:cNvPr>
            <p:cNvSpPr/>
            <p:nvPr/>
          </p:nvSpPr>
          <p:spPr>
            <a:xfrm>
              <a:off x="8450592" y="2732612"/>
              <a:ext cx="262467" cy="262459"/>
            </a:xfrm>
            <a:prstGeom prst="ellipse">
              <a:avLst/>
            </a:prstGeom>
            <a:solidFill>
              <a:srgbClr val="1DEB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B9A375-0D50-463B-947F-43AA3F88EBC5}"/>
                </a:ext>
              </a:extLst>
            </p:cNvPr>
            <p:cNvSpPr/>
            <p:nvPr/>
          </p:nvSpPr>
          <p:spPr>
            <a:xfrm>
              <a:off x="7265249" y="3311108"/>
              <a:ext cx="262467" cy="262459"/>
            </a:xfrm>
            <a:prstGeom prst="ellipse">
              <a:avLst/>
            </a:prstGeom>
            <a:solidFill>
              <a:srgbClr val="E325C8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9A4EF0E-28E7-4A87-AB28-BA85F9FC4A9C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147147" y="2294470"/>
              <a:ext cx="355601" cy="571495"/>
            </a:xfrm>
            <a:prstGeom prst="curvedConnector3">
              <a:avLst>
                <a:gd name="adj1" fmla="val 45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3">
              <a:extLst>
                <a:ext uri="{FF2B5EF4-FFF2-40B4-BE49-F238E27FC236}">
                  <a16:creationId xmlns:a16="http://schemas.microsoft.com/office/drawing/2014/main" id="{535A2DE8-71F6-48C0-A8D8-CFE3B7DA9655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954778" y="2874432"/>
              <a:ext cx="203206" cy="5679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53">
              <a:extLst>
                <a:ext uri="{FF2B5EF4-FFF2-40B4-BE49-F238E27FC236}">
                  <a16:creationId xmlns:a16="http://schemas.microsoft.com/office/drawing/2014/main" id="{47D6FFB0-C8EA-43DA-9515-A46F519D1704}"/>
                </a:ext>
              </a:extLst>
            </p:cNvPr>
            <p:cNvCxnSpPr>
              <a:cxnSpLocks/>
              <a:stCxn id="43" idx="6"/>
              <a:endCxn id="41" idx="2"/>
            </p:cNvCxnSpPr>
            <p:nvPr/>
          </p:nvCxnSpPr>
          <p:spPr>
            <a:xfrm>
              <a:off x="5148584" y="2872313"/>
              <a:ext cx="283634" cy="11535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53">
              <a:extLst>
                <a:ext uri="{FF2B5EF4-FFF2-40B4-BE49-F238E27FC236}">
                  <a16:creationId xmlns:a16="http://schemas.microsoft.com/office/drawing/2014/main" id="{F164D162-716D-4D3A-94C2-A1DFE1D9C3D2}"/>
                </a:ext>
              </a:extLst>
            </p:cNvPr>
            <p:cNvCxnSpPr>
              <a:cxnSpLocks/>
              <a:stCxn id="46" idx="6"/>
              <a:endCxn id="52" idx="2"/>
            </p:cNvCxnSpPr>
            <p:nvPr/>
          </p:nvCxnSpPr>
          <p:spPr>
            <a:xfrm>
              <a:off x="6935052" y="2882903"/>
              <a:ext cx="330197" cy="5594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53">
              <a:extLst>
                <a:ext uri="{FF2B5EF4-FFF2-40B4-BE49-F238E27FC236}">
                  <a16:creationId xmlns:a16="http://schemas.microsoft.com/office/drawing/2014/main" id="{573BF87D-712A-4599-BBD2-688E91717168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rot="16200000" flipH="1">
              <a:off x="6514885" y="3284005"/>
              <a:ext cx="1170530" cy="3301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AA1513E-CCD7-4A50-8841-6B698852EAC1}"/>
                </a:ext>
              </a:extLst>
            </p:cNvPr>
            <p:cNvCxnSpPr>
              <a:cxnSpLocks/>
              <a:stCxn id="35" idx="6"/>
              <a:endCxn id="39" idx="2"/>
            </p:cNvCxnSpPr>
            <p:nvPr/>
          </p:nvCxnSpPr>
          <p:spPr>
            <a:xfrm flipV="1">
              <a:off x="2765215" y="286384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FA39A1B-4140-4BF5-BE1A-95E582E03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15" y="2870189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06571A0-D436-43B1-8E2E-877D509B5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26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3A925CD-AB08-4CC9-BA4F-85A47AFF9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5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2F368CA-0AE6-456B-9507-9491915A0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1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DBA9BB2-F9F9-4F7C-AE32-3EEA3BBE9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33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74316C7-86B1-4FCA-8000-6A36F130E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5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4BE93F8-8690-4E70-AFC1-CCF706CEB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86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F3B6EE-F275-4F13-8695-55EE0C8E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01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1427AC0-A94F-4962-BD0E-BB8BF80A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1918" y="2869562"/>
              <a:ext cx="334432" cy="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22121-39BB-431B-BE24-5AADA6F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5" y="495148"/>
            <a:ext cx="8398789" cy="5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Sierra</dc:creator>
  <cp:lastModifiedBy>Jorge Sierra</cp:lastModifiedBy>
  <cp:revision>21</cp:revision>
  <dcterms:created xsi:type="dcterms:W3CDTF">2023-04-04T12:51:12Z</dcterms:created>
  <dcterms:modified xsi:type="dcterms:W3CDTF">2023-04-13T15:46:59Z</dcterms:modified>
</cp:coreProperties>
</file>