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sirve?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es?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es?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sirve?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01/03/2022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01/03/2022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9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9"/>
          <a:stretch/>
        </p:blipFill>
        <p:spPr>
          <a:xfrm>
            <a:off x="6104586" y="-20258"/>
            <a:ext cx="6087414" cy="68782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 smtClean="0">
                <a:solidFill>
                  <a:schemeClr val="tx1"/>
                </a:solidFill>
              </a:rPr>
              <a:t>For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Kevin García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10058400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Lo que aprenderás en esta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4319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¿Qué </a:t>
            </a:r>
            <a:r>
              <a:rPr lang="es-ES" dirty="0" smtClean="0">
                <a:solidFill>
                  <a:srgbClr val="FFFFFF"/>
                </a:solidFill>
              </a:rPr>
              <a:t>ES</a:t>
            </a:r>
            <a:r>
              <a:rPr lang="es-ES" dirty="0" smtClean="0">
                <a:solidFill>
                  <a:srgbClr val="FFFFFF"/>
                </a:solidFill>
              </a:rPr>
              <a:t>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647" y="2681103"/>
            <a:ext cx="6631203" cy="2123920"/>
          </a:xfrm>
        </p:spPr>
        <p:txBody>
          <a:bodyPr>
            <a:noAutofit/>
          </a:bodyPr>
          <a:lstStyle/>
          <a:p>
            <a:r>
              <a:rPr lang="es-SV" sz="2400" dirty="0" smtClean="0"/>
              <a:t>El ciclo </a:t>
            </a:r>
            <a:r>
              <a:rPr lang="es-SV" sz="2400" dirty="0" err="1" smtClean="0"/>
              <a:t>for</a:t>
            </a:r>
            <a:r>
              <a:rPr lang="es-SV" sz="2400" dirty="0" smtClean="0"/>
              <a:t> es un ciclo el cual nos permite definir dentro de  sus parámetros tres cosas: Variable, condición, y continuidad del código cumpliendo también la misma función que el ciclo </a:t>
            </a:r>
            <a:r>
              <a:rPr lang="es-SV" sz="2400" dirty="0" err="1" smtClean="0"/>
              <a:t>While</a:t>
            </a:r>
            <a:r>
              <a:rPr lang="es-SV" sz="2400" dirty="0" smtClean="0"/>
              <a:t>, repetirse hasta que la condición sea cumplida</a:t>
            </a:r>
            <a:endParaRPr lang="es-419" sz="2400" dirty="0"/>
          </a:p>
        </p:txBody>
      </p:sp>
      <p:sp>
        <p:nvSpPr>
          <p:cNvPr id="4" name="Rectángulo 3"/>
          <p:cNvSpPr/>
          <p:nvPr/>
        </p:nvSpPr>
        <p:spPr>
          <a:xfrm>
            <a:off x="2825684" y="417222"/>
            <a:ext cx="1499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¿para que </a:t>
            </a:r>
            <a:r>
              <a:rPr lang="es-ES" dirty="0" smtClean="0">
                <a:solidFill>
                  <a:srgbClr val="FFFFFF"/>
                </a:solidFill>
              </a:rPr>
              <a:t>sirve?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2314" y="2114432"/>
            <a:ext cx="6841666" cy="3243179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Sirve para poder evaluar datos y hacer que estos vayan repitiéndose de manera continua</a:t>
            </a:r>
          </a:p>
          <a:p>
            <a:r>
              <a:rPr lang="es-419" sz="2400" dirty="0" smtClean="0"/>
              <a:t>En aplicaciones webs se utiliza mucho cuando se muestran datos en tablas.</a:t>
            </a:r>
          </a:p>
          <a:p>
            <a:r>
              <a:rPr lang="es-419" sz="2400" dirty="0" smtClean="0"/>
              <a:t>Nos ayuda a tener un mejor control sobre el </a:t>
            </a:r>
            <a:r>
              <a:rPr lang="es-419" sz="2400" dirty="0" err="1" smtClean="0"/>
              <a:t>codigo</a:t>
            </a:r>
            <a:r>
              <a:rPr lang="es-419" sz="2400" dirty="0" smtClean="0"/>
              <a:t>.</a:t>
            </a:r>
            <a:endParaRPr lang="es-419" sz="2400" dirty="0"/>
          </a:p>
        </p:txBody>
      </p:sp>
      <p:sp>
        <p:nvSpPr>
          <p:cNvPr id="7" name="Rectángulo 6"/>
          <p:cNvSpPr/>
          <p:nvPr/>
        </p:nvSpPr>
        <p:spPr>
          <a:xfrm>
            <a:off x="7673586" y="288433"/>
            <a:ext cx="1499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Codificación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517" y="1596980"/>
            <a:ext cx="7274670" cy="4636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dirty="0" smtClean="0"/>
              <a:t>El ciclo for esta compuesto por 4 partes fundamentales las cuales son las siguientes:</a:t>
            </a:r>
          </a:p>
          <a:p>
            <a:pPr marL="0" indent="0">
              <a:buNone/>
            </a:pPr>
            <a:endParaRPr lang="es-419" sz="2000" b="1" dirty="0"/>
          </a:p>
          <a:p>
            <a:pPr marL="0" indent="0">
              <a:buNone/>
            </a:pPr>
            <a:r>
              <a:rPr lang="es-419" sz="2000" b="1" dirty="0" smtClean="0"/>
              <a:t>For: </a:t>
            </a:r>
            <a:r>
              <a:rPr lang="es-419" sz="2000" dirty="0" smtClean="0"/>
              <a:t>Es la palabra reservada que se ocupa para declarar el ciclo for.</a:t>
            </a:r>
          </a:p>
          <a:p>
            <a:pPr marL="0" indent="0">
              <a:buNone/>
            </a:pPr>
            <a:r>
              <a:rPr lang="es-419" sz="2000" b="1" dirty="0" smtClean="0"/>
              <a:t>Variable:</a:t>
            </a:r>
            <a:r>
              <a:rPr lang="es-419" sz="2000" dirty="0" smtClean="0"/>
              <a:t> Es una variable la cual se declara de una vez dentro del ciclo for, mayormente es tomada como iterador.</a:t>
            </a:r>
          </a:p>
          <a:p>
            <a:pPr marL="0" indent="0">
              <a:buNone/>
            </a:pPr>
            <a:r>
              <a:rPr lang="es-419" sz="2000" b="1" dirty="0" smtClean="0"/>
              <a:t>Condición:</a:t>
            </a:r>
            <a:r>
              <a:rPr lang="es-419" sz="2000" dirty="0" smtClean="0"/>
              <a:t> Es la parte de el ciclo for que determinara cuantas veces se repetirá el ciclo.</a:t>
            </a:r>
          </a:p>
          <a:p>
            <a:pPr marL="0" indent="0">
              <a:buNone/>
            </a:pPr>
            <a:r>
              <a:rPr lang="es-419" sz="2000" b="1" dirty="0" smtClean="0"/>
              <a:t>Continuidad:</a:t>
            </a:r>
            <a:r>
              <a:rPr lang="es-419" sz="2000" dirty="0" smtClean="0"/>
              <a:t> Es la parte que se encargara que el ciclo no se repita de forma indefinida</a:t>
            </a:r>
            <a:endParaRPr lang="es-419" sz="2000" b="1" dirty="0" smtClean="0"/>
          </a:p>
          <a:p>
            <a:pPr marL="0" indent="0">
              <a:buNone/>
            </a:pPr>
            <a:r>
              <a:rPr lang="es-419" sz="2000" b="1" dirty="0" smtClean="0"/>
              <a:t>Argumento:</a:t>
            </a:r>
            <a:r>
              <a:rPr lang="es-419" sz="2000" dirty="0" smtClean="0"/>
              <a:t> Es la parte del ciclo que se ejecutara una vez el ciclo se active.</a:t>
            </a:r>
            <a:endParaRPr lang="es-419" sz="20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825684" y="417222"/>
            <a:ext cx="1499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4" y="714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Nos vemos en la próxima clase!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18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2" y="2881756"/>
            <a:ext cx="547244" cy="5472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" y="3775878"/>
            <a:ext cx="587691" cy="5876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844" l="9961" r="89844">
                        <a14:foregroundMark x1="30469" y1="21094" x2="48828" y2="9375"/>
                        <a14:foregroundMark x1="29883" y1="21094" x2="30469" y2="32422"/>
                        <a14:foregroundMark x1="30469" y1="33984" x2="50391" y2="22461"/>
                        <a14:foregroundMark x1="50781" y1="23633" x2="68750" y2="33203"/>
                        <a14:foregroundMark x1="68750" y1="33203" x2="69922" y2="20703"/>
                        <a14:foregroundMark x1="69141" y1="20313" x2="49219" y2="9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" y="4473123"/>
            <a:ext cx="843894" cy="843894"/>
          </a:xfrm>
          <a:prstGeom prst="rect">
            <a:avLst/>
          </a:prstGeom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1179747" y="2881756"/>
            <a:ext cx="4832140" cy="23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Facebook : Kevin García</a:t>
            </a:r>
          </a:p>
          <a:p>
            <a:pPr algn="l"/>
            <a:endParaRPr lang="es-419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Instagram: @zdeveloper196</a:t>
            </a:r>
          </a:p>
          <a:p>
            <a:pPr algn="l"/>
            <a:endParaRPr lang="es-419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Kevin García 40,000 Estudiantes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16c05727-aa75-4e4a-9b5f-8a80a1165891"/>
    <ds:schemaRef ds:uri="http://purl.org/dc/elements/1.1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243</Words>
  <Application>Microsoft Office PowerPoint</Application>
  <PresentationFormat>Panorámica</PresentationFormat>
  <Paragraphs>35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Gill Sans MT</vt:lpstr>
      <vt:lpstr>Paquete</vt:lpstr>
      <vt:lpstr>For</vt:lpstr>
      <vt:lpstr>Lo que aprenderás en esta clase</vt:lpstr>
      <vt:lpstr>¿Qué ES?</vt:lpstr>
      <vt:lpstr>¿para que sirve?</vt:lpstr>
      <vt:lpstr>Codificación</vt:lpstr>
      <vt:lpstr>Nos vemos en la próxima clase!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2022-01-09T00:59:26Z</dcterms:created>
  <dcterms:modified xsi:type="dcterms:W3CDTF">2022-03-02T04:30:12Z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