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sirve?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</a:t>
          </a: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es?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¿Qué 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es?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¿Para que </a:t>
          </a: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sirve?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Codificación</a:t>
          </a:r>
          <a:endParaRPr lang="es-E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01/03/2022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01/03/2022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9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01/03/2022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9"/>
          <a:stretch/>
        </p:blipFill>
        <p:spPr>
          <a:xfrm>
            <a:off x="6104586" y="-20258"/>
            <a:ext cx="6087414" cy="687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DO WHILE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Kevin García</a:t>
            </a:r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0"/>
            <a:ext cx="10058400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Lo que aprenderás en esta clase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4319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¿Qué </a:t>
            </a:r>
            <a:r>
              <a:rPr lang="es-ES" dirty="0" smtClean="0">
                <a:solidFill>
                  <a:srgbClr val="FFFFFF"/>
                </a:solidFill>
              </a:rPr>
              <a:t>ES</a:t>
            </a:r>
            <a:r>
              <a:rPr lang="es-ES" dirty="0" smtClean="0">
                <a:solidFill>
                  <a:srgbClr val="FFFFFF"/>
                </a:solidFill>
              </a:rPr>
              <a:t>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647" y="2681103"/>
            <a:ext cx="6631203" cy="2123920"/>
          </a:xfrm>
        </p:spPr>
        <p:txBody>
          <a:bodyPr>
            <a:noAutofit/>
          </a:bodyPr>
          <a:lstStyle/>
          <a:p>
            <a:r>
              <a:rPr lang="es-SV" sz="2400" dirty="0" smtClean="0"/>
              <a:t>El ciclo Do While es un ciclo el cual tiene cierta diferencia con el ciclo while, ya que este ejecuta primero y luego evalúa, mientras que el while evalúa y luego ejecuta.</a:t>
            </a:r>
            <a:endParaRPr lang="es-419" sz="2400" dirty="0"/>
          </a:p>
        </p:txBody>
      </p:sp>
      <p:sp>
        <p:nvSpPr>
          <p:cNvPr id="4" name="Rectángulo 3"/>
          <p:cNvSpPr/>
          <p:nvPr/>
        </p:nvSpPr>
        <p:spPr>
          <a:xfrm>
            <a:off x="1842244" y="417222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¿para que </a:t>
            </a:r>
            <a:r>
              <a:rPr lang="es-ES" dirty="0" smtClean="0">
                <a:solidFill>
                  <a:srgbClr val="FFFFFF"/>
                </a:solidFill>
              </a:rPr>
              <a:t>sirve?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02314" y="2114432"/>
            <a:ext cx="6841666" cy="3243179"/>
          </a:xfrm>
        </p:spPr>
        <p:txBody>
          <a:bodyPr>
            <a:normAutofit/>
          </a:bodyPr>
          <a:lstStyle/>
          <a:p>
            <a:r>
              <a:rPr lang="es-419" sz="2400" dirty="0" smtClean="0"/>
              <a:t>Nos ayuda a tener un control sobre el </a:t>
            </a:r>
            <a:r>
              <a:rPr lang="es-419" sz="2400" dirty="0" err="1" smtClean="0"/>
              <a:t>codigo</a:t>
            </a:r>
            <a:r>
              <a:rPr lang="es-419" sz="2400" dirty="0" smtClean="0"/>
              <a:t>.</a:t>
            </a:r>
          </a:p>
          <a:p>
            <a:r>
              <a:rPr lang="es-419" sz="2400" dirty="0" smtClean="0"/>
              <a:t>Al ejecutar primero podemos ejecutar una variable establecida aun cuando su valor no cumpla el requisito del </a:t>
            </a:r>
            <a:r>
              <a:rPr lang="es-419" sz="2400" dirty="0"/>
              <a:t>W</a:t>
            </a:r>
            <a:r>
              <a:rPr lang="es-419" sz="2400" dirty="0" smtClean="0"/>
              <a:t>hile</a:t>
            </a:r>
            <a:endParaRPr lang="es-419" sz="2400" dirty="0"/>
          </a:p>
        </p:txBody>
      </p:sp>
      <p:sp>
        <p:nvSpPr>
          <p:cNvPr id="7" name="Rectángulo 6"/>
          <p:cNvSpPr/>
          <p:nvPr/>
        </p:nvSpPr>
        <p:spPr>
          <a:xfrm>
            <a:off x="6690144" y="288433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Codificación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517" y="1596980"/>
            <a:ext cx="7274670" cy="4636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419" sz="2000" dirty="0" smtClean="0"/>
              <a:t>El ciclo Do While  esta conformado por tres partes fundamentales:</a:t>
            </a:r>
          </a:p>
          <a:p>
            <a:pPr marL="0" indent="0">
              <a:buNone/>
            </a:pPr>
            <a:endParaRPr lang="es-419" sz="2000" b="1" dirty="0"/>
          </a:p>
          <a:p>
            <a:pPr marL="0" indent="0">
              <a:buNone/>
            </a:pPr>
            <a:r>
              <a:rPr lang="es-419" sz="2000" b="1" dirty="0" smtClean="0"/>
              <a:t>Do: </a:t>
            </a:r>
            <a:r>
              <a:rPr lang="es-419" sz="2000" dirty="0" smtClean="0"/>
              <a:t>Es la palabra reservada que indica qu</a:t>
            </a:r>
            <a:r>
              <a:rPr lang="es-419" sz="2000" dirty="0" smtClean="0"/>
              <a:t>e se ejecutara el ciclo Do while y aparte indica que esta será la parte que se ejecutara del ciclo.</a:t>
            </a:r>
          </a:p>
          <a:p>
            <a:pPr marL="0" indent="0">
              <a:buNone/>
            </a:pPr>
            <a:r>
              <a:rPr lang="es-419" sz="2000" b="1" dirty="0" smtClean="0"/>
              <a:t>While: </a:t>
            </a:r>
            <a:r>
              <a:rPr lang="es-419" sz="2000" dirty="0" smtClean="0"/>
              <a:t>Es la palabra reservada que indica la evaluación del ciclo do while.</a:t>
            </a:r>
          </a:p>
          <a:p>
            <a:pPr marL="0" indent="0">
              <a:buNone/>
            </a:pPr>
            <a:r>
              <a:rPr lang="es-419" sz="2000" b="1" dirty="0" smtClean="0"/>
              <a:t>Argumento:</a:t>
            </a:r>
            <a:r>
              <a:rPr lang="es-419" sz="2000" dirty="0" smtClean="0"/>
              <a:t> Es la parte del ciclo que se ejecutara en el do y realizara una acción que después </a:t>
            </a:r>
            <a:r>
              <a:rPr lang="es-419" sz="2000" smtClean="0"/>
              <a:t>será evaluada.</a:t>
            </a:r>
            <a:endParaRPr lang="es-419" sz="2000" b="1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842244" y="417222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24" y="71447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Nos vemos en la próxima clase!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18" y="0"/>
            <a:ext cx="6858000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22" y="2881756"/>
            <a:ext cx="547244" cy="5472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" y="3775878"/>
            <a:ext cx="587691" cy="58769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844" l="9961" r="89844">
                        <a14:foregroundMark x1="30469" y1="21094" x2="48828" y2="9375"/>
                        <a14:foregroundMark x1="29883" y1="21094" x2="30469" y2="32422"/>
                        <a14:foregroundMark x1="30469" y1="33984" x2="50391" y2="22461"/>
                        <a14:foregroundMark x1="50781" y1="23633" x2="68750" y2="33203"/>
                        <a14:foregroundMark x1="68750" y1="33203" x2="69922" y2="20703"/>
                        <a14:foregroundMark x1="69141" y1="20313" x2="49219" y2="99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7" y="4473123"/>
            <a:ext cx="843894" cy="843894"/>
          </a:xfrm>
          <a:prstGeom prst="rect">
            <a:avLst/>
          </a:prstGeom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1179747" y="2881756"/>
            <a:ext cx="4832140" cy="23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Facebook : Kevin García</a:t>
            </a:r>
          </a:p>
          <a:p>
            <a:pPr algn="l"/>
            <a:endParaRPr lang="es-419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Instagram: @zdeveloper196</a:t>
            </a:r>
          </a:p>
          <a:p>
            <a:pPr algn="l"/>
            <a:endParaRPr lang="es-419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auhaus 93" panose="04030905020B02020C02" pitchFamily="82" charset="0"/>
            </a:endParaRPr>
          </a:p>
          <a:p>
            <a:pPr algn="l"/>
            <a:r>
              <a:rPr lang="es-419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anose="04030905020B02020C02" pitchFamily="82" charset="0"/>
              </a:rPr>
              <a:t>Kevin García 40,000 Estudiantes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http://purl.org/dc/dcmitype/"/>
    <ds:schemaRef ds:uri="http://purl.org/dc/elements/1.1/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201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Gill Sans MT</vt:lpstr>
      <vt:lpstr>Paquete</vt:lpstr>
      <vt:lpstr>DO WHILE</vt:lpstr>
      <vt:lpstr>Lo que aprenderás en esta clase</vt:lpstr>
      <vt:lpstr>¿Qué ES?</vt:lpstr>
      <vt:lpstr>¿para que sirve?</vt:lpstr>
      <vt:lpstr>Codificación</vt:lpstr>
      <vt:lpstr>Nos vemos en la próxima clase!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2022-01-09T00:59:26Z</dcterms:created>
  <dcterms:modified xsi:type="dcterms:W3CDTF">2022-03-02T04:43:50Z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