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¿Para que sirven?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Codificación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¿Qué son?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¿Qué son?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¿Para que sirven?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Codificación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28/02/2022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28/02/2022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999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-20258"/>
            <a:ext cx="10058400" cy="687825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 smtClean="0">
                <a:solidFill>
                  <a:schemeClr val="tx1"/>
                </a:solidFill>
              </a:rPr>
              <a:t>Sentencias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 smtClean="0">
                <a:solidFill>
                  <a:schemeClr val="tx1"/>
                </a:solidFill>
              </a:rPr>
              <a:t>Kevin </a:t>
            </a:r>
            <a:r>
              <a:rPr lang="es-ES" sz="1800" dirty="0" smtClean="0">
                <a:solidFill>
                  <a:schemeClr val="tx1"/>
                </a:solidFill>
              </a:rPr>
              <a:t>García</a:t>
            </a:r>
            <a:endParaRPr lang="es-E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0"/>
            <a:ext cx="10058400" cy="6858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Lo que aprenderás en esta clase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80880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¿Qué son?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647" y="2681103"/>
            <a:ext cx="6631203" cy="2123920"/>
          </a:xfrm>
        </p:spPr>
        <p:txBody>
          <a:bodyPr>
            <a:noAutofit/>
          </a:bodyPr>
          <a:lstStyle/>
          <a:p>
            <a:r>
              <a:rPr lang="es-SV" sz="2400" dirty="0" smtClean="0"/>
              <a:t>Las sentencias no son mas que una  ejecución que determina una decisión dentro del código de un programa, ya sea aplicación web, pagina web o aplicación de escritorio.</a:t>
            </a:r>
            <a:endParaRPr lang="es-419" sz="2400" dirty="0"/>
          </a:p>
        </p:txBody>
      </p:sp>
      <p:sp>
        <p:nvSpPr>
          <p:cNvPr id="4" name="Rectángulo 3"/>
          <p:cNvSpPr/>
          <p:nvPr/>
        </p:nvSpPr>
        <p:spPr>
          <a:xfrm>
            <a:off x="2022579" y="417222"/>
            <a:ext cx="3105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Sentencias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¿para que sirven?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02314" y="2114432"/>
            <a:ext cx="6841666" cy="3243179"/>
          </a:xfrm>
        </p:spPr>
        <p:txBody>
          <a:bodyPr>
            <a:normAutofit/>
          </a:bodyPr>
          <a:lstStyle/>
          <a:p>
            <a:r>
              <a:rPr lang="es-SV" sz="2400" dirty="0" smtClean="0"/>
              <a:t>Las sentencias nos ayudan a tomar decisiones en el código haciendo que este tome diferentes rumbos dependiendo de la interacción del usuario.</a:t>
            </a:r>
          </a:p>
          <a:p>
            <a:r>
              <a:rPr lang="es-SV" sz="2400" dirty="0" smtClean="0"/>
              <a:t>Nos ayuda a tener mejor control sobre nuestro código y de que manera se ejecutara el mismo</a:t>
            </a:r>
            <a:endParaRPr lang="es-419" sz="2400" dirty="0"/>
          </a:p>
        </p:txBody>
      </p:sp>
      <p:sp>
        <p:nvSpPr>
          <p:cNvPr id="7" name="Rectángulo 6"/>
          <p:cNvSpPr/>
          <p:nvPr/>
        </p:nvSpPr>
        <p:spPr>
          <a:xfrm>
            <a:off x="6870479" y="288433"/>
            <a:ext cx="3105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Sentencias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Codificación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647" y="2099256"/>
            <a:ext cx="6733581" cy="3606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SV" sz="2000" dirty="0" smtClean="0"/>
              <a:t>Las sentencias se conforman de las siguientes partes:</a:t>
            </a:r>
            <a:r>
              <a:rPr lang="es-419" sz="2000" dirty="0" smtClean="0"/>
              <a:t> </a:t>
            </a:r>
            <a:r>
              <a:rPr lang="es-SV" sz="2000" dirty="0" smtClean="0"/>
              <a:t> </a:t>
            </a:r>
          </a:p>
          <a:p>
            <a:pPr marL="0" indent="0">
              <a:buNone/>
            </a:pPr>
            <a:endParaRPr lang="es-SV" sz="2000" dirty="0" smtClean="0"/>
          </a:p>
          <a:p>
            <a:pPr marL="0" indent="0">
              <a:buNone/>
            </a:pPr>
            <a:r>
              <a:rPr lang="es-SV" sz="2000" dirty="0" smtClean="0"/>
              <a:t>1- </a:t>
            </a:r>
            <a:r>
              <a:rPr lang="es-SV" sz="2000" b="1" dirty="0" smtClean="0"/>
              <a:t>Sentencia a utilizar: </a:t>
            </a:r>
            <a:r>
              <a:rPr lang="es-SV" sz="2000" dirty="0" smtClean="0"/>
              <a:t>Se refiere a que condicional o       estructura de control usaras mediante su palabra reservada</a:t>
            </a:r>
          </a:p>
          <a:p>
            <a:pPr marL="0" indent="0">
              <a:buNone/>
            </a:pPr>
            <a:r>
              <a:rPr lang="es-SV" sz="2000" dirty="0" smtClean="0"/>
              <a:t>2- </a:t>
            </a:r>
            <a:r>
              <a:rPr lang="es-SV" sz="2000" b="1" dirty="0" smtClean="0"/>
              <a:t>Condicional: </a:t>
            </a:r>
            <a:r>
              <a:rPr lang="es-SV" sz="2000" dirty="0" smtClean="0"/>
              <a:t>Es la parte donde se tomara la decisión en la estructura de control donde se determinara si es verdadera o no.</a:t>
            </a:r>
          </a:p>
          <a:p>
            <a:pPr marL="0" indent="0">
              <a:buNone/>
            </a:pPr>
            <a:r>
              <a:rPr lang="es-SV" sz="2000" dirty="0" smtClean="0"/>
              <a:t>3- </a:t>
            </a:r>
            <a:r>
              <a:rPr lang="es-SV" sz="2000" b="1" dirty="0" smtClean="0"/>
              <a:t>Argumentos: </a:t>
            </a:r>
            <a:r>
              <a:rPr lang="es-SV" sz="2000" dirty="0" smtClean="0"/>
              <a:t>Los argumentos son las acciones que se tomaran si se cumple o no la decisión.</a:t>
            </a:r>
            <a:endParaRPr lang="es-419" sz="2000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2022579" y="417222"/>
            <a:ext cx="3105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Sentencias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84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24" y="714479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Nos vemos en la próxima clase!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18" y="0"/>
            <a:ext cx="685800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2" y="2881756"/>
            <a:ext cx="547244" cy="5472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9" y="3775878"/>
            <a:ext cx="587691" cy="58769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75" b="89844" l="9961" r="89844">
                        <a14:foregroundMark x1="30469" y1="21094" x2="48828" y2="9375"/>
                        <a14:foregroundMark x1="29883" y1="21094" x2="30469" y2="32422"/>
                        <a14:foregroundMark x1="30469" y1="33984" x2="50391" y2="22461"/>
                        <a14:foregroundMark x1="50781" y1="23633" x2="68750" y2="33203"/>
                        <a14:foregroundMark x1="68750" y1="33203" x2="69922" y2="20703"/>
                        <a14:foregroundMark x1="69141" y1="20313" x2="49219" y2="99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7" y="4473123"/>
            <a:ext cx="843894" cy="843894"/>
          </a:xfrm>
          <a:prstGeom prst="rect">
            <a:avLst/>
          </a:prstGeom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1179747" y="2881756"/>
            <a:ext cx="4832140" cy="238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419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anose="04030905020B02020C02" pitchFamily="82" charset="0"/>
              </a:rPr>
              <a:t>Facebook : Kevin García</a:t>
            </a:r>
          </a:p>
          <a:p>
            <a:pPr algn="l"/>
            <a:endParaRPr lang="es-419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auhaus 93" panose="04030905020B02020C02" pitchFamily="82" charset="0"/>
            </a:endParaRPr>
          </a:p>
          <a:p>
            <a:pPr algn="l"/>
            <a:r>
              <a:rPr lang="es-419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anose="04030905020B02020C02" pitchFamily="82" charset="0"/>
              </a:rPr>
              <a:t>Instagram: @zdeveloper196</a:t>
            </a:r>
          </a:p>
          <a:p>
            <a:pPr algn="l"/>
            <a:endParaRPr lang="es-419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auhaus 93" panose="04030905020B02020C02" pitchFamily="82" charset="0"/>
            </a:endParaRPr>
          </a:p>
          <a:p>
            <a:pPr algn="l"/>
            <a:r>
              <a:rPr lang="es-419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anose="04030905020B02020C02" pitchFamily="82" charset="0"/>
              </a:rPr>
              <a:t>Kevin García 40,000 Estudiantes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0</TotalTime>
  <Words>200</Words>
  <Application>Microsoft Office PowerPoint</Application>
  <PresentationFormat>Panorámica</PresentationFormat>
  <Paragraphs>32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Bauhaus 93</vt:lpstr>
      <vt:lpstr>Calibri</vt:lpstr>
      <vt:lpstr>Gill Sans MT</vt:lpstr>
      <vt:lpstr>Paquete</vt:lpstr>
      <vt:lpstr>Sentencias</vt:lpstr>
      <vt:lpstr>Lo que aprenderás en esta clase</vt:lpstr>
      <vt:lpstr>¿Qué son?</vt:lpstr>
      <vt:lpstr>¿para que sirven?</vt:lpstr>
      <vt:lpstr>Codificación</vt:lpstr>
      <vt:lpstr>Nos vemos en la próxima clase!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2022-01-09T00:59:26Z</dcterms:created>
  <dcterms:modified xsi:type="dcterms:W3CDTF">2022-02-28T07:46:21Z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