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¿Para que sirven?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Codificación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¿Qué son?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¿Qué son?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¿Para que sirven?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Codificación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26/02/2022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26/02/2022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999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9"/>
          <a:stretch/>
        </p:blipFill>
        <p:spPr>
          <a:xfrm>
            <a:off x="6104586" y="-20258"/>
            <a:ext cx="6087414" cy="687825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err="1" smtClean="0">
                <a:solidFill>
                  <a:schemeClr val="tx1"/>
                </a:solidFill>
              </a:rPr>
              <a:t>SWitch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smtClean="0">
                <a:solidFill>
                  <a:schemeClr val="tx1"/>
                </a:solidFill>
              </a:rPr>
              <a:t>Kevin </a:t>
            </a:r>
            <a:r>
              <a:rPr lang="es-ES" sz="1800" dirty="0" smtClean="0">
                <a:solidFill>
                  <a:schemeClr val="tx1"/>
                </a:solidFill>
              </a:rPr>
              <a:t>García</a:t>
            </a:r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0"/>
            <a:ext cx="10058400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Lo que aprenderás en esta clase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8088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¿Qué son?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647" y="2681103"/>
            <a:ext cx="6631203" cy="2123920"/>
          </a:xfrm>
        </p:spPr>
        <p:txBody>
          <a:bodyPr>
            <a:noAutofit/>
          </a:bodyPr>
          <a:lstStyle/>
          <a:p>
            <a:r>
              <a:rPr lang="es-SV" sz="2400" dirty="0" smtClean="0"/>
              <a:t>La sentencia </a:t>
            </a:r>
            <a:r>
              <a:rPr lang="es-SV" sz="2400" dirty="0" err="1" smtClean="0"/>
              <a:t>Switch</a:t>
            </a:r>
            <a:r>
              <a:rPr lang="es-SV" sz="2400" dirty="0" smtClean="0"/>
              <a:t> es una sentencia la cual tiene una estructura similar a la sentencia </a:t>
            </a:r>
            <a:r>
              <a:rPr lang="es-SV" sz="2400" dirty="0" err="1" smtClean="0"/>
              <a:t>If</a:t>
            </a:r>
            <a:r>
              <a:rPr lang="es-SV" sz="2400" dirty="0" smtClean="0"/>
              <a:t> Else, pero est</a:t>
            </a:r>
            <a:r>
              <a:rPr lang="es-SV" sz="2400" dirty="0" smtClean="0"/>
              <a:t>a tiene la diferencia de que la sentencia </a:t>
            </a:r>
            <a:r>
              <a:rPr lang="es-SV" sz="2400" dirty="0" err="1" smtClean="0"/>
              <a:t>Switch</a:t>
            </a:r>
            <a:r>
              <a:rPr lang="es-SV" sz="2400" dirty="0" smtClean="0"/>
              <a:t> tiene diferentes condicionales y por cada esta se efectuara una diferente acción</a:t>
            </a:r>
            <a:endParaRPr lang="es-419" sz="2400" dirty="0"/>
          </a:p>
        </p:txBody>
      </p:sp>
      <p:sp>
        <p:nvSpPr>
          <p:cNvPr id="4" name="Rectángulo 3"/>
          <p:cNvSpPr/>
          <p:nvPr/>
        </p:nvSpPr>
        <p:spPr>
          <a:xfrm>
            <a:off x="2558784" y="417222"/>
            <a:ext cx="2032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¿para que sirven?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02314" y="2114432"/>
            <a:ext cx="6841666" cy="3243179"/>
          </a:xfrm>
        </p:spPr>
        <p:txBody>
          <a:bodyPr>
            <a:normAutofit/>
          </a:bodyPr>
          <a:lstStyle/>
          <a:p>
            <a:r>
              <a:rPr lang="es-419" sz="2400" dirty="0" smtClean="0"/>
              <a:t>Nos permite tomar diferentes decisiones dentro del código cosa que se dificulta un poco con la sentencia if else y aparte se ve de una manera ordenada</a:t>
            </a:r>
          </a:p>
          <a:p>
            <a:r>
              <a:rPr lang="es-419" sz="2400" dirty="0" smtClean="0"/>
              <a:t>Como toda sentencia nos ayuda a llevar un control sobre las decisiones que se tomen dentro del </a:t>
            </a:r>
            <a:r>
              <a:rPr lang="es-419" sz="2400" dirty="0" err="1" smtClean="0"/>
              <a:t>codigo</a:t>
            </a:r>
            <a:endParaRPr lang="es-419" sz="2400" dirty="0"/>
          </a:p>
        </p:txBody>
      </p:sp>
      <p:sp>
        <p:nvSpPr>
          <p:cNvPr id="7" name="Rectángulo 6"/>
          <p:cNvSpPr/>
          <p:nvPr/>
        </p:nvSpPr>
        <p:spPr>
          <a:xfrm>
            <a:off x="7406685" y="288433"/>
            <a:ext cx="2032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Codificación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517" y="1596980"/>
            <a:ext cx="7274670" cy="4636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2000" dirty="0" smtClean="0"/>
              <a:t>La sentencia Switch se compone de 4 partes las cuale</a:t>
            </a:r>
            <a:r>
              <a:rPr lang="es-419" sz="2000" dirty="0" smtClean="0"/>
              <a:t>s son las siguientes:</a:t>
            </a:r>
          </a:p>
          <a:p>
            <a:pPr marL="0" indent="0">
              <a:buNone/>
            </a:pPr>
            <a:r>
              <a:rPr lang="es-419" sz="2000" b="1" dirty="0" smtClean="0"/>
              <a:t>Switch: </a:t>
            </a:r>
            <a:r>
              <a:rPr lang="es-419" sz="2000" dirty="0" smtClean="0"/>
              <a:t>Esta es la palabra reservada la cual indicara al lenguaje que se efectuara una sentencia switch.</a:t>
            </a:r>
          </a:p>
          <a:p>
            <a:pPr marL="0" indent="0">
              <a:buNone/>
            </a:pPr>
            <a:r>
              <a:rPr lang="es-419" sz="2000" b="1" dirty="0" smtClean="0"/>
              <a:t>Variable a evaluar:</a:t>
            </a:r>
            <a:r>
              <a:rPr lang="es-419" sz="2000" dirty="0" smtClean="0"/>
              <a:t> Es una parte de la sentencia donde ira un texto, numero o variable la cual se podrá evaluar.</a:t>
            </a:r>
          </a:p>
          <a:p>
            <a:pPr marL="0" indent="0">
              <a:buNone/>
            </a:pPr>
            <a:r>
              <a:rPr lang="es-419" sz="2000" b="1" dirty="0" smtClean="0"/>
              <a:t>Case: </a:t>
            </a:r>
            <a:r>
              <a:rPr lang="es-419" sz="2000" dirty="0" smtClean="0"/>
              <a:t>Los casos son las diferentes condiciones con las que se evaluara la variable y dependiendo si coincide con algún caso se efectuara una acción</a:t>
            </a:r>
          </a:p>
          <a:p>
            <a:pPr marL="0" indent="0">
              <a:buNone/>
            </a:pPr>
            <a:r>
              <a:rPr lang="es-419" sz="2000" b="1" dirty="0" smtClean="0"/>
              <a:t>Default: </a:t>
            </a:r>
            <a:r>
              <a:rPr lang="es-419" sz="2000" dirty="0" smtClean="0"/>
              <a:t>Es una pa</a:t>
            </a:r>
            <a:r>
              <a:rPr lang="es-419" sz="2000" dirty="0" smtClean="0"/>
              <a:t>labra reservada de la sentencia switch la cual indica la respuesta por defecto que dará si en dado caso la variable no cumple ninguna de las condiciones de los cases</a:t>
            </a:r>
            <a:endParaRPr lang="es-419" sz="2000" b="1" dirty="0" smtClean="0"/>
          </a:p>
          <a:p>
            <a:pPr marL="0" indent="0">
              <a:buNone/>
            </a:pPr>
            <a:endParaRPr lang="es-419" sz="2000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558784" y="417222"/>
            <a:ext cx="2032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4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24" y="71447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Nos vemos en la próxima clase!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18" y="0"/>
            <a:ext cx="68580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2" y="2881756"/>
            <a:ext cx="547244" cy="5472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" y="3775878"/>
            <a:ext cx="587691" cy="5876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844" l="9961" r="89844">
                        <a14:foregroundMark x1="30469" y1="21094" x2="48828" y2="9375"/>
                        <a14:foregroundMark x1="29883" y1="21094" x2="30469" y2="32422"/>
                        <a14:foregroundMark x1="30469" y1="33984" x2="50391" y2="22461"/>
                        <a14:foregroundMark x1="50781" y1="23633" x2="68750" y2="33203"/>
                        <a14:foregroundMark x1="68750" y1="33203" x2="69922" y2="20703"/>
                        <a14:foregroundMark x1="69141" y1="20313" x2="49219" y2="99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7" y="4473123"/>
            <a:ext cx="843894" cy="843894"/>
          </a:xfrm>
          <a:prstGeom prst="rect">
            <a:avLst/>
          </a:prstGeom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1179747" y="2881756"/>
            <a:ext cx="4832140" cy="23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Facebook : Kevin García</a:t>
            </a:r>
          </a:p>
          <a:p>
            <a:pPr algn="l"/>
            <a:endParaRPr lang="es-419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uhaus 93" panose="04030905020B02020C02" pitchFamily="82" charset="0"/>
            </a:endParaRPr>
          </a:p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Instagram: @zdeveloper196</a:t>
            </a:r>
          </a:p>
          <a:p>
            <a:pPr algn="l"/>
            <a:endParaRPr lang="es-419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uhaus 93" panose="04030905020B02020C02" pitchFamily="82" charset="0"/>
            </a:endParaRPr>
          </a:p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Kevin García 40,000 Estudiantes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71af3243-3dd4-4a8d-8c0d-dd76da1f02a5"/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259</Words>
  <Application>Microsoft Office PowerPoint</Application>
  <PresentationFormat>Panorámica</PresentationFormat>
  <Paragraphs>32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Bauhaus 93</vt:lpstr>
      <vt:lpstr>Calibri</vt:lpstr>
      <vt:lpstr>Gill Sans MT</vt:lpstr>
      <vt:lpstr>Paquete</vt:lpstr>
      <vt:lpstr>SWitch</vt:lpstr>
      <vt:lpstr>Lo que aprenderás en esta clase</vt:lpstr>
      <vt:lpstr>¿Qué son?</vt:lpstr>
      <vt:lpstr>¿para que sirven?</vt:lpstr>
      <vt:lpstr>Codificación</vt:lpstr>
      <vt:lpstr>Nos vemos en la próxima clase!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2022-01-09T00:59:26Z</dcterms:created>
  <dcterms:modified xsi:type="dcterms:W3CDTF">2022-02-26T23:05:49Z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