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sirven?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son?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son?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sirven?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26/02/2022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26/02/2022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999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26/02/2022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9"/>
          <a:stretch/>
        </p:blipFill>
        <p:spPr>
          <a:xfrm>
            <a:off x="6104586" y="-20258"/>
            <a:ext cx="6087414" cy="687825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Ciclo While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>
                <a:solidFill>
                  <a:schemeClr val="tx1"/>
                </a:solidFill>
              </a:rPr>
              <a:t>Kevin </a:t>
            </a:r>
            <a:r>
              <a:rPr lang="es-ES" sz="1800" dirty="0" smtClean="0">
                <a:solidFill>
                  <a:schemeClr val="tx1"/>
                </a:solidFill>
              </a:rPr>
              <a:t>García</a:t>
            </a:r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10058400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Lo que aprenderás en esta clase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8088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¿Qué son?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647" y="2681103"/>
            <a:ext cx="6631203" cy="2123920"/>
          </a:xfrm>
        </p:spPr>
        <p:txBody>
          <a:bodyPr>
            <a:noAutofit/>
          </a:bodyPr>
          <a:lstStyle/>
          <a:p>
            <a:r>
              <a:rPr lang="es-SV" sz="2400" dirty="0" smtClean="0"/>
              <a:t>El ciclo </a:t>
            </a:r>
            <a:r>
              <a:rPr lang="es-SV" sz="2400" dirty="0"/>
              <a:t>W</a:t>
            </a:r>
            <a:r>
              <a:rPr lang="es-SV" sz="2400" dirty="0" smtClean="0"/>
              <a:t>hile es una estructura de control la cual nos permite a nosotros generar un bucle dentro del código, este bucle se ejecutara si se cumple una sentencia que se establece en el mismo bucle</a:t>
            </a:r>
            <a:endParaRPr lang="es-419" sz="2400" dirty="0"/>
          </a:p>
        </p:txBody>
      </p:sp>
      <p:sp>
        <p:nvSpPr>
          <p:cNvPr id="4" name="Rectángulo 3"/>
          <p:cNvSpPr/>
          <p:nvPr/>
        </p:nvSpPr>
        <p:spPr>
          <a:xfrm>
            <a:off x="2630920" y="417222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¿para que sirven?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02314" y="2114432"/>
            <a:ext cx="6841666" cy="3243179"/>
          </a:xfrm>
        </p:spPr>
        <p:txBody>
          <a:bodyPr>
            <a:normAutofit/>
          </a:bodyPr>
          <a:lstStyle/>
          <a:p>
            <a:r>
              <a:rPr lang="es-419" sz="2400" dirty="0" smtClean="0"/>
              <a:t>Nos ayuda a llevar un cierto flujo de control en el código ya que nos permite el repetir búsquedas sin necesidad de escribir sentencias repetidas</a:t>
            </a:r>
          </a:p>
          <a:p>
            <a:r>
              <a:rPr lang="es-419" sz="2400" dirty="0" smtClean="0"/>
              <a:t>Pueden repetir valores o datos hasta que su sentencia se cumple o pueden ser acortadas con los </a:t>
            </a:r>
            <a:r>
              <a:rPr lang="es-419" sz="2400" dirty="0" err="1" smtClean="0"/>
              <a:t>keywords</a:t>
            </a:r>
            <a:endParaRPr lang="es-419" sz="2400" dirty="0"/>
          </a:p>
        </p:txBody>
      </p:sp>
      <p:sp>
        <p:nvSpPr>
          <p:cNvPr id="7" name="Rectángulo 6"/>
          <p:cNvSpPr/>
          <p:nvPr/>
        </p:nvSpPr>
        <p:spPr>
          <a:xfrm>
            <a:off x="7478821" y="288433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Codificación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517" y="1596980"/>
            <a:ext cx="7274670" cy="4636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2000" dirty="0" smtClean="0"/>
              <a:t>El ciclo While  funciona evaluando y luego ejecuta y consta de tres partes:</a:t>
            </a:r>
          </a:p>
          <a:p>
            <a:pPr marL="0" indent="0">
              <a:buNone/>
            </a:pPr>
            <a:endParaRPr lang="es-419" sz="2000" b="1" dirty="0"/>
          </a:p>
          <a:p>
            <a:pPr marL="0" indent="0">
              <a:buNone/>
            </a:pPr>
            <a:r>
              <a:rPr lang="es-419" sz="2000" b="1" dirty="0" smtClean="0"/>
              <a:t>While: </a:t>
            </a:r>
            <a:r>
              <a:rPr lang="es-419" sz="2000" dirty="0" smtClean="0"/>
              <a:t>Palabra reservada que indica al lenguaje que se ejecutara un ciclo.</a:t>
            </a:r>
          </a:p>
          <a:p>
            <a:pPr marL="0" indent="0">
              <a:buNone/>
            </a:pPr>
            <a:r>
              <a:rPr lang="es-419" sz="2000" b="1" dirty="0" smtClean="0"/>
              <a:t>Sentencia: </a:t>
            </a:r>
            <a:r>
              <a:rPr lang="es-419" sz="2000" dirty="0" smtClean="0"/>
              <a:t>Es la parte del ciclo que se evaluar cada vez que el ciclo se repita, cuando  ya no se cumpla este saldrá del ciclo.</a:t>
            </a:r>
          </a:p>
          <a:p>
            <a:pPr marL="0" indent="0">
              <a:buNone/>
            </a:pPr>
            <a:r>
              <a:rPr lang="es-419" sz="2000" b="1" dirty="0" smtClean="0"/>
              <a:t>Argumento:</a:t>
            </a:r>
            <a:r>
              <a:rPr lang="es-419" sz="2000" dirty="0" smtClean="0"/>
              <a:t> Los argumentos es la parte de el ciclo que se ejecutara siempre y cuando la sentencia </a:t>
            </a:r>
            <a:r>
              <a:rPr lang="es-419" sz="2000" smtClean="0"/>
              <a:t>se cumpla</a:t>
            </a:r>
            <a:endParaRPr lang="es-419" sz="2000" b="1" dirty="0" smtClean="0"/>
          </a:p>
          <a:p>
            <a:pPr marL="0" indent="0">
              <a:buNone/>
            </a:pPr>
            <a:endParaRPr lang="es-419" sz="2000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2630920" y="417222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4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24" y="71447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Nos vemos en la próxima clase!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18" y="0"/>
            <a:ext cx="6858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2" y="2881756"/>
            <a:ext cx="547244" cy="5472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" y="3775878"/>
            <a:ext cx="587691" cy="5876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844" l="9961" r="89844">
                        <a14:foregroundMark x1="30469" y1="21094" x2="48828" y2="9375"/>
                        <a14:foregroundMark x1="29883" y1="21094" x2="30469" y2="32422"/>
                        <a14:foregroundMark x1="30469" y1="33984" x2="50391" y2="22461"/>
                        <a14:foregroundMark x1="50781" y1="23633" x2="68750" y2="33203"/>
                        <a14:foregroundMark x1="68750" y1="33203" x2="69922" y2="20703"/>
                        <a14:foregroundMark x1="69141" y1="20313" x2="49219" y2="99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7" y="4473123"/>
            <a:ext cx="843894" cy="843894"/>
          </a:xfrm>
          <a:prstGeom prst="rect">
            <a:avLst/>
          </a:prstGeom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1179747" y="2881756"/>
            <a:ext cx="4832140" cy="23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Facebook : Kevin García</a:t>
            </a:r>
          </a:p>
          <a:p>
            <a:pPr algn="l"/>
            <a:endParaRPr lang="es-419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Instagram: @zdeveloper196</a:t>
            </a:r>
          </a:p>
          <a:p>
            <a:pPr algn="l"/>
            <a:endParaRPr lang="es-419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Kevin García 40,000 Estudiantes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214</Words>
  <Application>Microsoft Office PowerPoint</Application>
  <PresentationFormat>Panorámica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Gill Sans MT</vt:lpstr>
      <vt:lpstr>Paquete</vt:lpstr>
      <vt:lpstr>Ciclo While</vt:lpstr>
      <vt:lpstr>Lo que aprenderás en esta clase</vt:lpstr>
      <vt:lpstr>¿Qué son?</vt:lpstr>
      <vt:lpstr>¿para que sirven?</vt:lpstr>
      <vt:lpstr>Codificación</vt:lpstr>
      <vt:lpstr>Nos vemos en la próxima clase!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2022-01-09T00:59:26Z</dcterms:created>
  <dcterms:modified xsi:type="dcterms:W3CDTF">2022-02-26T23:16:37Z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