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93" r:id="rId4"/>
    <p:sldId id="292" r:id="rId5"/>
    <p:sldId id="294" r:id="rId6"/>
    <p:sldId id="295" r:id="rId7"/>
    <p:sldId id="296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F94D0-D127-4C13-B905-BAC0108763D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4E0A0C-9EF1-4585-888C-B2F3AE00D30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Logic on the blinds</a:t>
          </a:r>
          <a:endParaRPr lang="en-US"/>
        </a:p>
      </dgm:t>
    </dgm:pt>
    <dgm:pt modelId="{5F7354D8-67C5-4A90-8BF7-A0E9755CE1DC}" type="parTrans" cxnId="{70EAF6AE-0B86-479D-8670-80B7CE1CFC8B}">
      <dgm:prSet/>
      <dgm:spPr/>
      <dgm:t>
        <a:bodyPr/>
        <a:lstStyle/>
        <a:p>
          <a:endParaRPr lang="en-US"/>
        </a:p>
      </dgm:t>
    </dgm:pt>
    <dgm:pt modelId="{B1704A21-DDEB-408B-BA94-46AEC45E77E3}" type="sibTrans" cxnId="{70EAF6AE-0B86-479D-8670-80B7CE1CFC8B}">
      <dgm:prSet/>
      <dgm:spPr/>
      <dgm:t>
        <a:bodyPr/>
        <a:lstStyle/>
        <a:p>
          <a:endParaRPr lang="en-US"/>
        </a:p>
      </dgm:t>
    </dgm:pt>
    <dgm:pt modelId="{E5095C8A-A9C3-4D74-ADDD-72F77188620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Assembly Functionality</a:t>
          </a:r>
          <a:endParaRPr lang="en-US" dirty="0"/>
        </a:p>
      </dgm:t>
    </dgm:pt>
    <dgm:pt modelId="{6C17AA59-AC8A-4981-8B74-054BA200EFE7}" type="parTrans" cxnId="{9BB32D60-87F5-487D-826F-B192DF75D83B}">
      <dgm:prSet/>
      <dgm:spPr/>
      <dgm:t>
        <a:bodyPr/>
        <a:lstStyle/>
        <a:p>
          <a:endParaRPr lang="en-US"/>
        </a:p>
      </dgm:t>
    </dgm:pt>
    <dgm:pt modelId="{A4B6BB1C-D5C4-4315-AEEF-2A4435040BA5}" type="sibTrans" cxnId="{9BB32D60-87F5-487D-826F-B192DF75D83B}">
      <dgm:prSet/>
      <dgm:spPr/>
      <dgm:t>
        <a:bodyPr/>
        <a:lstStyle/>
        <a:p>
          <a:endParaRPr lang="en-US"/>
        </a:p>
      </dgm:t>
    </dgm:pt>
    <dgm:pt modelId="{DCA4AAE2-328C-4DBD-A162-0565705E423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Real Time Tasks</a:t>
          </a:r>
          <a:endParaRPr lang="en-US"/>
        </a:p>
      </dgm:t>
    </dgm:pt>
    <dgm:pt modelId="{5025BB4D-08A1-46D9-9834-B98838D5A4A6}" type="parTrans" cxnId="{255B827C-2472-4CD8-A3AE-916449B3053A}">
      <dgm:prSet/>
      <dgm:spPr/>
      <dgm:t>
        <a:bodyPr/>
        <a:lstStyle/>
        <a:p>
          <a:endParaRPr lang="en-US"/>
        </a:p>
      </dgm:t>
    </dgm:pt>
    <dgm:pt modelId="{BD9B7C96-8046-4C5A-998C-05AB79324D7B}" type="sibTrans" cxnId="{255B827C-2472-4CD8-A3AE-916449B3053A}">
      <dgm:prSet/>
      <dgm:spPr/>
      <dgm:t>
        <a:bodyPr/>
        <a:lstStyle/>
        <a:p>
          <a:endParaRPr lang="en-US"/>
        </a:p>
      </dgm:t>
    </dgm:pt>
    <dgm:pt modelId="{D21B7CD3-FF58-4427-85A4-F68FA1C433A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Smart Data Model</a:t>
          </a:r>
          <a:endParaRPr lang="en-US"/>
        </a:p>
      </dgm:t>
    </dgm:pt>
    <dgm:pt modelId="{6C0F5B69-A742-44EC-8C1C-D8182C8C211B}" type="parTrans" cxnId="{EB9B0B0F-428E-41B0-ACF5-708318D895FF}">
      <dgm:prSet/>
      <dgm:spPr/>
      <dgm:t>
        <a:bodyPr/>
        <a:lstStyle/>
        <a:p>
          <a:endParaRPr lang="en-US"/>
        </a:p>
      </dgm:t>
    </dgm:pt>
    <dgm:pt modelId="{CF274353-8EB1-45EC-A0E4-7C4308F46CF7}" type="sibTrans" cxnId="{EB9B0B0F-428E-41B0-ACF5-708318D895FF}">
      <dgm:prSet/>
      <dgm:spPr/>
      <dgm:t>
        <a:bodyPr/>
        <a:lstStyle/>
        <a:p>
          <a:endParaRPr lang="en-US"/>
        </a:p>
      </dgm:t>
    </dgm:pt>
    <dgm:pt modelId="{8042250B-7000-4C6B-B8B9-6419908496DC}" type="pres">
      <dgm:prSet presAssocID="{32CF94D0-D127-4C13-B905-BAC0108763DA}" presName="root" presStyleCnt="0">
        <dgm:presLayoutVars>
          <dgm:dir/>
          <dgm:resizeHandles val="exact"/>
        </dgm:presLayoutVars>
      </dgm:prSet>
      <dgm:spPr/>
    </dgm:pt>
    <dgm:pt modelId="{C14E7319-B5F1-440C-9194-C88520C1869E}" type="pres">
      <dgm:prSet presAssocID="{AC4E0A0C-9EF1-4585-888C-B2F3AE00D304}" presName="compNode" presStyleCnt="0"/>
      <dgm:spPr/>
    </dgm:pt>
    <dgm:pt modelId="{A5533558-F22C-4769-B045-470326BE07B5}" type="pres">
      <dgm:prSet presAssocID="{AC4E0A0C-9EF1-4585-888C-B2F3AE00D3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balhar a partir do Wi-Fi doméstico com preenchimento sólido"/>
        </a:ext>
      </dgm:extLst>
    </dgm:pt>
    <dgm:pt modelId="{FB4A959F-D1B2-4C73-8490-E35678B17001}" type="pres">
      <dgm:prSet presAssocID="{AC4E0A0C-9EF1-4585-888C-B2F3AE00D304}" presName="spaceRect" presStyleCnt="0"/>
      <dgm:spPr/>
    </dgm:pt>
    <dgm:pt modelId="{136593B1-3D09-4D22-A63C-A154E2528F11}" type="pres">
      <dgm:prSet presAssocID="{AC4E0A0C-9EF1-4585-888C-B2F3AE00D304}" presName="textRect" presStyleLbl="revTx" presStyleIdx="0" presStyleCnt="4">
        <dgm:presLayoutVars>
          <dgm:chMax val="1"/>
          <dgm:chPref val="1"/>
        </dgm:presLayoutVars>
      </dgm:prSet>
      <dgm:spPr/>
    </dgm:pt>
    <dgm:pt modelId="{60F18DB7-1A46-4289-8FB8-64AC0C0003B2}" type="pres">
      <dgm:prSet presAssocID="{B1704A21-DDEB-408B-BA94-46AEC45E77E3}" presName="sibTrans" presStyleCnt="0"/>
      <dgm:spPr/>
    </dgm:pt>
    <dgm:pt modelId="{0B9FC820-2E34-490F-84BB-C1FBCC8B9E68}" type="pres">
      <dgm:prSet presAssocID="{E5095C8A-A9C3-4D74-ADDD-72F771886200}" presName="compNode" presStyleCnt="0"/>
      <dgm:spPr/>
    </dgm:pt>
    <dgm:pt modelId="{84492FA5-A0F0-451E-9DD7-710747AEA339}" type="pres">
      <dgm:prSet presAssocID="{E5095C8A-A9C3-4D74-ADDD-72F7718862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ador com preenchimento sólido"/>
        </a:ext>
      </dgm:extLst>
    </dgm:pt>
    <dgm:pt modelId="{705F7251-FB2C-4ED2-BF4C-3ECD433FFA6C}" type="pres">
      <dgm:prSet presAssocID="{E5095C8A-A9C3-4D74-ADDD-72F771886200}" presName="spaceRect" presStyleCnt="0"/>
      <dgm:spPr/>
    </dgm:pt>
    <dgm:pt modelId="{53F8AEFA-6503-48BC-83CD-236F107C8060}" type="pres">
      <dgm:prSet presAssocID="{E5095C8A-A9C3-4D74-ADDD-72F771886200}" presName="textRect" presStyleLbl="revTx" presStyleIdx="1" presStyleCnt="4">
        <dgm:presLayoutVars>
          <dgm:chMax val="1"/>
          <dgm:chPref val="1"/>
        </dgm:presLayoutVars>
      </dgm:prSet>
      <dgm:spPr/>
    </dgm:pt>
    <dgm:pt modelId="{2ADA4426-A034-4B37-A4EC-C33066FEBE76}" type="pres">
      <dgm:prSet presAssocID="{A4B6BB1C-D5C4-4315-AEEF-2A4435040BA5}" presName="sibTrans" presStyleCnt="0"/>
      <dgm:spPr/>
    </dgm:pt>
    <dgm:pt modelId="{542126A4-D3FA-4AAD-BD71-B78B83EA0570}" type="pres">
      <dgm:prSet presAssocID="{DCA4AAE2-328C-4DBD-A162-0565705E423B}" presName="compNode" presStyleCnt="0"/>
      <dgm:spPr/>
    </dgm:pt>
    <dgm:pt modelId="{FC927973-2882-4982-93C8-51A075CA677C}" type="pres">
      <dgm:prSet presAssocID="{DCA4AAE2-328C-4DBD-A162-0565705E42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B99A2E12-838E-483C-A785-BFD15733CA02}" type="pres">
      <dgm:prSet presAssocID="{DCA4AAE2-328C-4DBD-A162-0565705E423B}" presName="spaceRect" presStyleCnt="0"/>
      <dgm:spPr/>
    </dgm:pt>
    <dgm:pt modelId="{902976EC-E178-4F20-B737-71D8F968A129}" type="pres">
      <dgm:prSet presAssocID="{DCA4AAE2-328C-4DBD-A162-0565705E423B}" presName="textRect" presStyleLbl="revTx" presStyleIdx="2" presStyleCnt="4">
        <dgm:presLayoutVars>
          <dgm:chMax val="1"/>
          <dgm:chPref val="1"/>
        </dgm:presLayoutVars>
      </dgm:prSet>
      <dgm:spPr/>
    </dgm:pt>
    <dgm:pt modelId="{995D2E03-72C4-4DD5-B64F-3D384BCD7F28}" type="pres">
      <dgm:prSet presAssocID="{BD9B7C96-8046-4C5A-998C-05AB79324D7B}" presName="sibTrans" presStyleCnt="0"/>
      <dgm:spPr/>
    </dgm:pt>
    <dgm:pt modelId="{119FDF3C-88C7-49E7-B9B2-BD837AB1A05C}" type="pres">
      <dgm:prSet presAssocID="{D21B7CD3-FF58-4427-85A4-F68FA1C433AD}" presName="compNode" presStyleCnt="0"/>
      <dgm:spPr/>
    </dgm:pt>
    <dgm:pt modelId="{C2A0C66C-246F-4779-9B3B-3D142F11AC27}" type="pres">
      <dgm:prSet presAssocID="{D21B7CD3-FF58-4427-85A4-F68FA1C433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 com preenchimento sólido"/>
        </a:ext>
      </dgm:extLst>
    </dgm:pt>
    <dgm:pt modelId="{4764FFE0-DFE6-4AC1-AB13-CC91693619FE}" type="pres">
      <dgm:prSet presAssocID="{D21B7CD3-FF58-4427-85A4-F68FA1C433AD}" presName="spaceRect" presStyleCnt="0"/>
      <dgm:spPr/>
    </dgm:pt>
    <dgm:pt modelId="{6D55160F-E0A2-4F25-BFDE-B39C9F8732EC}" type="pres">
      <dgm:prSet presAssocID="{D21B7CD3-FF58-4427-85A4-F68FA1C433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9B0B0F-428E-41B0-ACF5-708318D895FF}" srcId="{32CF94D0-D127-4C13-B905-BAC0108763DA}" destId="{D21B7CD3-FF58-4427-85A4-F68FA1C433AD}" srcOrd="3" destOrd="0" parTransId="{6C0F5B69-A742-44EC-8C1C-D8182C8C211B}" sibTransId="{CF274353-8EB1-45EC-A0E4-7C4308F46CF7}"/>
    <dgm:cxn modelId="{9BB32D60-87F5-487D-826F-B192DF75D83B}" srcId="{32CF94D0-D127-4C13-B905-BAC0108763DA}" destId="{E5095C8A-A9C3-4D74-ADDD-72F771886200}" srcOrd="1" destOrd="0" parTransId="{6C17AA59-AC8A-4981-8B74-054BA200EFE7}" sibTransId="{A4B6BB1C-D5C4-4315-AEEF-2A4435040BA5}"/>
    <dgm:cxn modelId="{5FEE034D-2DB0-42CE-ADA4-3B6DD249C732}" type="presOf" srcId="{DCA4AAE2-328C-4DBD-A162-0565705E423B}" destId="{902976EC-E178-4F20-B737-71D8F968A129}" srcOrd="0" destOrd="0" presId="urn:microsoft.com/office/officeart/2018/2/layout/IconLabelList"/>
    <dgm:cxn modelId="{A47D0352-6FA5-4C25-8356-D1914A49B3D9}" type="presOf" srcId="{D21B7CD3-FF58-4427-85A4-F68FA1C433AD}" destId="{6D55160F-E0A2-4F25-BFDE-B39C9F8732EC}" srcOrd="0" destOrd="0" presId="urn:microsoft.com/office/officeart/2018/2/layout/IconLabelList"/>
    <dgm:cxn modelId="{D467D356-5532-4BC2-BB17-58614D22DAE1}" type="presOf" srcId="{E5095C8A-A9C3-4D74-ADDD-72F771886200}" destId="{53F8AEFA-6503-48BC-83CD-236F107C8060}" srcOrd="0" destOrd="0" presId="urn:microsoft.com/office/officeart/2018/2/layout/IconLabelList"/>
    <dgm:cxn modelId="{255B827C-2472-4CD8-A3AE-916449B3053A}" srcId="{32CF94D0-D127-4C13-B905-BAC0108763DA}" destId="{DCA4AAE2-328C-4DBD-A162-0565705E423B}" srcOrd="2" destOrd="0" parTransId="{5025BB4D-08A1-46D9-9834-B98838D5A4A6}" sibTransId="{BD9B7C96-8046-4C5A-998C-05AB79324D7B}"/>
    <dgm:cxn modelId="{9EFA4A7D-8C9A-4C6F-B658-8022BFF52F48}" type="presOf" srcId="{AC4E0A0C-9EF1-4585-888C-B2F3AE00D304}" destId="{136593B1-3D09-4D22-A63C-A154E2528F11}" srcOrd="0" destOrd="0" presId="urn:microsoft.com/office/officeart/2018/2/layout/IconLabelList"/>
    <dgm:cxn modelId="{CDBB3298-BB4C-43FF-9587-40F0FC5252E4}" type="presOf" srcId="{32CF94D0-D127-4C13-B905-BAC0108763DA}" destId="{8042250B-7000-4C6B-B8B9-6419908496DC}" srcOrd="0" destOrd="0" presId="urn:microsoft.com/office/officeart/2018/2/layout/IconLabelList"/>
    <dgm:cxn modelId="{70EAF6AE-0B86-479D-8670-80B7CE1CFC8B}" srcId="{32CF94D0-D127-4C13-B905-BAC0108763DA}" destId="{AC4E0A0C-9EF1-4585-888C-B2F3AE00D304}" srcOrd="0" destOrd="0" parTransId="{5F7354D8-67C5-4A90-8BF7-A0E9755CE1DC}" sibTransId="{B1704A21-DDEB-408B-BA94-46AEC45E77E3}"/>
    <dgm:cxn modelId="{CA212539-42CE-4626-BA73-AFA14AE06FB4}" type="presParOf" srcId="{8042250B-7000-4C6B-B8B9-6419908496DC}" destId="{C14E7319-B5F1-440C-9194-C88520C1869E}" srcOrd="0" destOrd="0" presId="urn:microsoft.com/office/officeart/2018/2/layout/IconLabelList"/>
    <dgm:cxn modelId="{DAA9B0FF-40D8-4AD0-8588-5C3C951DDEC6}" type="presParOf" srcId="{C14E7319-B5F1-440C-9194-C88520C1869E}" destId="{A5533558-F22C-4769-B045-470326BE07B5}" srcOrd="0" destOrd="0" presId="urn:microsoft.com/office/officeart/2018/2/layout/IconLabelList"/>
    <dgm:cxn modelId="{79C9C575-8878-4208-9066-60165B184147}" type="presParOf" srcId="{C14E7319-B5F1-440C-9194-C88520C1869E}" destId="{FB4A959F-D1B2-4C73-8490-E35678B17001}" srcOrd="1" destOrd="0" presId="urn:microsoft.com/office/officeart/2018/2/layout/IconLabelList"/>
    <dgm:cxn modelId="{81A3DAA2-33EF-4D2B-A393-AAD83436A2AC}" type="presParOf" srcId="{C14E7319-B5F1-440C-9194-C88520C1869E}" destId="{136593B1-3D09-4D22-A63C-A154E2528F11}" srcOrd="2" destOrd="0" presId="urn:microsoft.com/office/officeart/2018/2/layout/IconLabelList"/>
    <dgm:cxn modelId="{A076D36E-6024-4725-BDA1-79B47D79B430}" type="presParOf" srcId="{8042250B-7000-4C6B-B8B9-6419908496DC}" destId="{60F18DB7-1A46-4289-8FB8-64AC0C0003B2}" srcOrd="1" destOrd="0" presId="urn:microsoft.com/office/officeart/2018/2/layout/IconLabelList"/>
    <dgm:cxn modelId="{C3A04F4C-AECD-4B2C-82A8-8353038B3274}" type="presParOf" srcId="{8042250B-7000-4C6B-B8B9-6419908496DC}" destId="{0B9FC820-2E34-490F-84BB-C1FBCC8B9E68}" srcOrd="2" destOrd="0" presId="urn:microsoft.com/office/officeart/2018/2/layout/IconLabelList"/>
    <dgm:cxn modelId="{C7E44322-513B-4C6D-8235-7F4B37AF4201}" type="presParOf" srcId="{0B9FC820-2E34-490F-84BB-C1FBCC8B9E68}" destId="{84492FA5-A0F0-451E-9DD7-710747AEA339}" srcOrd="0" destOrd="0" presId="urn:microsoft.com/office/officeart/2018/2/layout/IconLabelList"/>
    <dgm:cxn modelId="{9E728096-519B-408E-9325-A57D8A9D01E1}" type="presParOf" srcId="{0B9FC820-2E34-490F-84BB-C1FBCC8B9E68}" destId="{705F7251-FB2C-4ED2-BF4C-3ECD433FFA6C}" srcOrd="1" destOrd="0" presId="urn:microsoft.com/office/officeart/2018/2/layout/IconLabelList"/>
    <dgm:cxn modelId="{F6FE29F6-3A1B-4BB7-AB57-2837A672F157}" type="presParOf" srcId="{0B9FC820-2E34-490F-84BB-C1FBCC8B9E68}" destId="{53F8AEFA-6503-48BC-83CD-236F107C8060}" srcOrd="2" destOrd="0" presId="urn:microsoft.com/office/officeart/2018/2/layout/IconLabelList"/>
    <dgm:cxn modelId="{207509D0-77F7-4753-92FF-C5A8E9A70BF6}" type="presParOf" srcId="{8042250B-7000-4C6B-B8B9-6419908496DC}" destId="{2ADA4426-A034-4B37-A4EC-C33066FEBE76}" srcOrd="3" destOrd="0" presId="urn:microsoft.com/office/officeart/2018/2/layout/IconLabelList"/>
    <dgm:cxn modelId="{7CC42055-915A-44BD-B041-196341B2D3C8}" type="presParOf" srcId="{8042250B-7000-4C6B-B8B9-6419908496DC}" destId="{542126A4-D3FA-4AAD-BD71-B78B83EA0570}" srcOrd="4" destOrd="0" presId="urn:microsoft.com/office/officeart/2018/2/layout/IconLabelList"/>
    <dgm:cxn modelId="{82CADFE8-6C8A-451C-879A-984E7DA0809A}" type="presParOf" srcId="{542126A4-D3FA-4AAD-BD71-B78B83EA0570}" destId="{FC927973-2882-4982-93C8-51A075CA677C}" srcOrd="0" destOrd="0" presId="urn:microsoft.com/office/officeart/2018/2/layout/IconLabelList"/>
    <dgm:cxn modelId="{0EED3C07-DCA4-4831-B3D2-CAAB74AF7EB0}" type="presParOf" srcId="{542126A4-D3FA-4AAD-BD71-B78B83EA0570}" destId="{B99A2E12-838E-483C-A785-BFD15733CA02}" srcOrd="1" destOrd="0" presId="urn:microsoft.com/office/officeart/2018/2/layout/IconLabelList"/>
    <dgm:cxn modelId="{5293B721-E8C4-41AB-8CC8-C64FFDB70B25}" type="presParOf" srcId="{542126A4-D3FA-4AAD-BD71-B78B83EA0570}" destId="{902976EC-E178-4F20-B737-71D8F968A129}" srcOrd="2" destOrd="0" presId="urn:microsoft.com/office/officeart/2018/2/layout/IconLabelList"/>
    <dgm:cxn modelId="{85DD6309-A740-40B6-A633-A676CBD5D81A}" type="presParOf" srcId="{8042250B-7000-4C6B-B8B9-6419908496DC}" destId="{995D2E03-72C4-4DD5-B64F-3D384BCD7F28}" srcOrd="5" destOrd="0" presId="urn:microsoft.com/office/officeart/2018/2/layout/IconLabelList"/>
    <dgm:cxn modelId="{D1D1934E-B7C1-4A62-91D7-B66B5AA991D3}" type="presParOf" srcId="{8042250B-7000-4C6B-B8B9-6419908496DC}" destId="{119FDF3C-88C7-49E7-B9B2-BD837AB1A05C}" srcOrd="6" destOrd="0" presId="urn:microsoft.com/office/officeart/2018/2/layout/IconLabelList"/>
    <dgm:cxn modelId="{F8C00769-ADAC-49E6-AF2C-2D3B01F7EF1C}" type="presParOf" srcId="{119FDF3C-88C7-49E7-B9B2-BD837AB1A05C}" destId="{C2A0C66C-246F-4779-9B3B-3D142F11AC27}" srcOrd="0" destOrd="0" presId="urn:microsoft.com/office/officeart/2018/2/layout/IconLabelList"/>
    <dgm:cxn modelId="{C488B315-90E7-494C-8AFF-3EC70A16A469}" type="presParOf" srcId="{119FDF3C-88C7-49E7-B9B2-BD837AB1A05C}" destId="{4764FFE0-DFE6-4AC1-AB13-CC91693619FE}" srcOrd="1" destOrd="0" presId="urn:microsoft.com/office/officeart/2018/2/layout/IconLabelList"/>
    <dgm:cxn modelId="{EC63BD12-3BE6-40EB-A017-7575F26F3A22}" type="presParOf" srcId="{119FDF3C-88C7-49E7-B9B2-BD837AB1A05C}" destId="{6D55160F-E0A2-4F25-BFDE-B39C9F8732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33558-F22C-4769-B045-470326BE07B5}">
      <dsp:nvSpPr>
        <dsp:cNvPr id="0" name=""/>
        <dsp:cNvSpPr/>
      </dsp:nvSpPr>
      <dsp:spPr>
        <a:xfrm>
          <a:off x="634565" y="245600"/>
          <a:ext cx="685810" cy="685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593B1-3D09-4D22-A63C-A154E2528F11}">
      <dsp:nvSpPr>
        <dsp:cNvPr id="0" name=""/>
        <dsp:cNvSpPr/>
      </dsp:nvSpPr>
      <dsp:spPr>
        <a:xfrm>
          <a:off x="215459" y="1167528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Logic on the blinds</a:t>
          </a:r>
          <a:endParaRPr lang="en-US" sz="1900" kern="1200"/>
        </a:p>
      </dsp:txBody>
      <dsp:txXfrm>
        <a:off x="215459" y="1167528"/>
        <a:ext cx="1524023" cy="609609"/>
      </dsp:txXfrm>
    </dsp:sp>
    <dsp:sp modelId="{84492FA5-A0F0-451E-9DD7-710747AEA339}">
      <dsp:nvSpPr>
        <dsp:cNvPr id="0" name=""/>
        <dsp:cNvSpPr/>
      </dsp:nvSpPr>
      <dsp:spPr>
        <a:xfrm>
          <a:off x="2425293" y="245600"/>
          <a:ext cx="685810" cy="685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8AEFA-6503-48BC-83CD-236F107C8060}">
      <dsp:nvSpPr>
        <dsp:cNvPr id="0" name=""/>
        <dsp:cNvSpPr/>
      </dsp:nvSpPr>
      <dsp:spPr>
        <a:xfrm>
          <a:off x="2006186" y="1167528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Assembly Functionality</a:t>
          </a:r>
          <a:endParaRPr lang="en-US" sz="1900" kern="1200" dirty="0"/>
        </a:p>
      </dsp:txBody>
      <dsp:txXfrm>
        <a:off x="2006186" y="1167528"/>
        <a:ext cx="1524023" cy="609609"/>
      </dsp:txXfrm>
    </dsp:sp>
    <dsp:sp modelId="{FC927973-2882-4982-93C8-51A075CA677C}">
      <dsp:nvSpPr>
        <dsp:cNvPr id="0" name=""/>
        <dsp:cNvSpPr/>
      </dsp:nvSpPr>
      <dsp:spPr>
        <a:xfrm>
          <a:off x="4216020" y="245600"/>
          <a:ext cx="685810" cy="685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976EC-E178-4F20-B737-71D8F968A129}">
      <dsp:nvSpPr>
        <dsp:cNvPr id="0" name=""/>
        <dsp:cNvSpPr/>
      </dsp:nvSpPr>
      <dsp:spPr>
        <a:xfrm>
          <a:off x="3796914" y="1167528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Real Time Tasks</a:t>
          </a:r>
          <a:endParaRPr lang="en-US" sz="1900" kern="1200"/>
        </a:p>
      </dsp:txBody>
      <dsp:txXfrm>
        <a:off x="3796914" y="1167528"/>
        <a:ext cx="1524023" cy="609609"/>
      </dsp:txXfrm>
    </dsp:sp>
    <dsp:sp modelId="{C2A0C66C-246F-4779-9B3B-3D142F11AC27}">
      <dsp:nvSpPr>
        <dsp:cNvPr id="0" name=""/>
        <dsp:cNvSpPr/>
      </dsp:nvSpPr>
      <dsp:spPr>
        <a:xfrm>
          <a:off x="2425293" y="2158143"/>
          <a:ext cx="685810" cy="6858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5160F-E0A2-4F25-BFDE-B39C9F8732EC}">
      <dsp:nvSpPr>
        <dsp:cNvPr id="0" name=""/>
        <dsp:cNvSpPr/>
      </dsp:nvSpPr>
      <dsp:spPr>
        <a:xfrm>
          <a:off x="2006186" y="3080070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Smart Data Model</a:t>
          </a:r>
          <a:endParaRPr lang="en-US" sz="1900" kern="1200"/>
        </a:p>
      </dsp:txBody>
      <dsp:txXfrm>
        <a:off x="2006186" y="3080070"/>
        <a:ext cx="1524023" cy="60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63AC-0633-42F3-8886-AD43A9A37D4B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1DC75-2C1B-45FD-8BF6-D77A9CD1F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031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1DC75-2C1B-45FD-8BF6-D77A9CD1F6A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88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SISTEMA DE UMA SALA</a:t>
            </a:r>
            <a:br>
              <a:rPr lang="pt-PT" dirty="0"/>
            </a:br>
            <a:r>
              <a:rPr lang="pt-PT" dirty="0"/>
              <a:t>ACTUATORS SÃO OS LEDS E MOTOR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1DC75-2C1B-45FD-8BF6-D77A9CD1F6A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5685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DAB6E-D339-4A7D-9B27-42018C82F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00FEA705-E8FF-1DD8-7F33-9A77D09EF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C27E617-FA74-A81E-2A30-C97BDD4AA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35728C-16A1-4634-A31D-19F9C32EF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1DC75-2C1B-45FD-8BF6-D77A9CD1F6A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051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5CDB6-DFBA-7B53-1D00-FFAEF32E1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C60C2801-445E-0974-6277-9B9335A81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175AB9ED-E869-30A7-B608-D2D452D3C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SISTEMA DE UMA SALA</a:t>
            </a:r>
            <a:br>
              <a:rPr lang="pt-PT" dirty="0"/>
            </a:br>
            <a:r>
              <a:rPr lang="pt-PT" dirty="0"/>
              <a:t>ACTUATORS SÃO OS LEDS E MOTOR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5C63181-6F4E-80E5-DFDA-38DCFF2B0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1DC75-2C1B-45FD-8BF6-D77A9CD1F6A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544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0B2E8-CC86-3DCC-3736-2092FFDC4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E8460C1D-63D3-4F5A-F1DD-41F896C71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21C24F0-84A0-60F5-3E4A-D0DADEDEF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EEC3B5-F11D-AE6F-889A-B9E40ED7E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1DC75-2C1B-45FD-8BF6-D77A9CD1F6A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0878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367AF-BEED-CA75-9FC8-310428FA2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A69BFB6-6944-3E70-7008-1BBFD811C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7D637158-BA9E-8FD9-A9E1-ECD758CA1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C9218CE-EF72-18F7-DAC7-745CA882A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1DC75-2C1B-45FD-8BF6-D77A9CD1F6A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47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68F82-38A3-DA8C-11A4-F37362CF8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6FF616-8282-4871-2124-B12FFA5C0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34EE1F-D5C3-B192-A35A-5A6BF343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451D26-E8D4-F957-25A3-48807846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13F53E-6E7A-40E0-CCD3-327E2F19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081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6A21D-5332-C2DD-F4D7-0C053D2B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1E13B3-CF41-C9DD-5D42-D8AC46FA3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5F51F5-EE42-62CE-F225-A7EE8855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E74D3B-F951-BD9B-71FE-3FFF9078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BEB641-4673-290C-DA63-8558D269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0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1D3589-3B18-9918-30E6-A1ADA4F50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F9BF831-9BC7-55C8-00A1-5E84FF23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615C27-46E7-3728-9638-C10E6F90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F8ACBD-6B73-57CD-A22F-B00534DC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CBF93B-40D1-6BF7-E6AE-5DCCA015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588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9C895-BE23-4FF3-0892-48820185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F20E38-E699-279C-A4FC-7493A40C3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B15BE4-190B-3C82-3B9A-19946D81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4D4841-538B-F204-FF5B-6160E28F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3EF436-CE28-FF63-28CC-7244114D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81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1B89F-E3EF-1C1D-8BFD-F3C24020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509F7E-8A2F-E607-A022-805813D3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0587D1-6ED5-A5F3-F59B-6C14E66A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2B206F-C296-673F-CDF3-899197D2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CE0ABB-3889-EDA1-2A0E-4C9BDE13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0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069D4-6835-57C8-B849-2328226A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FF6253-613A-80D0-2719-AF7B8F9DD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7847605-8318-7E46-22D6-63F8AF36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B24D75A-3547-1E41-D9F6-869FA04D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EE68CE7-7C2F-3749-3078-7382DD12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C969E3-0213-24A5-EDBE-ABE3D0B1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6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F6D1C-2A89-44A1-EAAE-02B364B5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A5DC496-7AE8-9062-C94F-C759D568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6BCC2D1-A81B-033C-DF7B-34161268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0908E51-CE47-CB5C-9257-812183C21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D68E0CA-29EE-BD1E-76C9-62AECB094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7CD6CC8-5541-CCD8-C014-B27DD8D3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39290FB-A74B-28D9-49D7-1EE139BB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1B1019B-BE6A-B83D-4AF6-630FF16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584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E197-E6F8-7878-B78F-F479DCDA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C838259-A721-AE71-58B8-247E0EFB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8B2F9AB-9C27-6759-6B65-A46CF531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40654D-F139-1023-199F-DB8A8038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277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19CA9AD-278B-23A3-FB83-D7B1A279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AAB8D1D-F37A-7968-D97F-BE8C07A5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D2091B-E70A-1BF7-4EF0-9AB40140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026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70DE-3F75-27A9-4C78-B9F0B9AE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B6E85E-8673-4E44-5775-6E3E3978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AD58079-8D3F-8A43-52F9-3FC242EDF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2D24188-6E23-3D4B-3C4E-2E44ECF1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06E722-816C-3ACE-9875-D357F380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6A556E9-05C4-FC0A-8F00-3B565B0B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65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E8A52-9513-0539-0163-2C5D91A6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A556D32-C32E-99F7-B16E-1139C037D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00075CB-79E0-C183-F84A-F38D72487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C2EF6A8-3527-680C-E170-CCF62B41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00B5BB-C3DC-8376-97B6-7FA9FC08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BA97310-E6E8-F0F0-1572-ACD66C7B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8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69B891A-A67F-51EE-3326-9D61F970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5ACCD3E-BCA8-177A-6D51-E54D02686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E5531D-FA20-E75D-20BB-FF235AD12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6B796-5498-413E-BBBA-A7BDC4B5A27A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1F74452-B444-3120-A5A8-9530E2B22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AFEFFE-0802-92EF-D5F1-D85259F4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676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1CFDD07-CD73-E9EE-EDF7-7D5C6404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pt-PT" sz="5200" dirty="0">
                <a:solidFill>
                  <a:schemeClr val="tx2"/>
                </a:solidFill>
              </a:rPr>
              <a:t>CSLAB – Final </a:t>
            </a:r>
            <a:r>
              <a:rPr lang="pt-PT" sz="5200" dirty="0" err="1">
                <a:solidFill>
                  <a:schemeClr val="tx2"/>
                </a:solidFill>
              </a:rPr>
              <a:t>Delivery</a:t>
            </a:r>
            <a:endParaRPr lang="pt-PT" sz="52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BD57DF-250B-BFC3-832A-9B2FE9160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pt-PT" sz="1500">
                <a:solidFill>
                  <a:schemeClr val="tx2"/>
                </a:solidFill>
              </a:rPr>
              <a:t>1210804 – André Gonçalves</a:t>
            </a:r>
          </a:p>
          <a:p>
            <a:r>
              <a:rPr lang="pt-PT" sz="1500" dirty="0">
                <a:solidFill>
                  <a:schemeClr val="tx2"/>
                </a:solidFill>
              </a:rPr>
              <a:t>1201458 – Jorge Moreira</a:t>
            </a:r>
          </a:p>
        </p:txBody>
      </p:sp>
    </p:spTree>
    <p:extLst>
      <p:ext uri="{BB962C8B-B14F-4D97-AF65-F5344CB8AC3E}">
        <p14:creationId xmlns:p14="http://schemas.microsoft.com/office/powerpoint/2010/main" val="13974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0B788-62AC-0AB8-C157-74153125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PT" sz="3000"/>
              <a:t>Safety and Reliability Analysis</a:t>
            </a:r>
          </a:p>
        </p:txBody>
      </p:sp>
      <p:sp>
        <p:nvSpPr>
          <p:cNvPr id="208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ACF0A5-50A7-6765-6CDB-FAC30ED6F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200"/>
              <a:t>Tracebility</a:t>
            </a:r>
            <a:endParaRPr lang="pt-PT" sz="2200" dirty="0"/>
          </a:p>
          <a:p>
            <a:pPr marL="0" indent="0">
              <a:buNone/>
            </a:pPr>
            <a:endParaRPr lang="pt-PT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312046-6876-8BB1-18AD-428F2317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756644"/>
            <a:ext cx="10917936" cy="30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439EFE-FA39-D6BE-6519-6FAF8FE5D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6" name="Rectangle 208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Oval 208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79722C-15F0-FD68-162D-C46BBF50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PT" sz="4100">
                <a:solidFill>
                  <a:srgbClr val="FFFFFF"/>
                </a:solidFill>
              </a:rPr>
              <a:t>Improvements made to the system</a:t>
            </a:r>
          </a:p>
        </p:txBody>
      </p:sp>
      <p:sp>
        <p:nvSpPr>
          <p:cNvPr id="2090" name="Arc 208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2" name="Oval 209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94" name="Marcador de Posição de Conteúdo 2">
            <a:extLst>
              <a:ext uri="{FF2B5EF4-FFF2-40B4-BE49-F238E27FC236}">
                <a16:creationId xmlns:a16="http://schemas.microsoft.com/office/drawing/2014/main" id="{DCF26E45-63DA-BCF6-4CEC-146A57993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962184"/>
              </p:ext>
            </p:extLst>
          </p:nvPr>
        </p:nvGraphicFramePr>
        <p:xfrm>
          <a:off x="6096000" y="2146871"/>
          <a:ext cx="5536397" cy="39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379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F57212-931B-E2AF-D523-EDB70CF9E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2058" descr="Grande plano de uma lente fotográfica">
            <a:extLst>
              <a:ext uri="{FF2B5EF4-FFF2-40B4-BE49-F238E27FC236}">
                <a16:creationId xmlns:a16="http://schemas.microsoft.com/office/drawing/2014/main" id="{B4B0FE1B-24F7-0C18-A179-67E053AB3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72" name="Rectangle 207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BB3D40-AEAC-3F45-EBF3-90E38166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2077" name="Rectangle 207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1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C53C4C-F555-5654-729F-87983B54A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9" name="Rectangle 209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3EBE58-563C-44C9-C200-061697BB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PT" sz="4800"/>
              <a:t>Teamwork Management</a:t>
            </a:r>
          </a:p>
        </p:txBody>
      </p:sp>
      <p:sp>
        <p:nvSpPr>
          <p:cNvPr id="210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Content Placeholder 2095">
            <a:extLst>
              <a:ext uri="{FF2B5EF4-FFF2-40B4-BE49-F238E27FC236}">
                <a16:creationId xmlns:a16="http://schemas.microsoft.com/office/drawing/2014/main" id="{BC73A33C-F1B1-F17E-D7CD-7F755EA9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A865E40D-8E9D-4641-8E30-C62B0A46E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09" y="2290936"/>
            <a:ext cx="921378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2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313454-34F2-98E4-11D2-6913CAC9E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6" name="Rectangle 210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5E5442-1923-E90C-BECB-68A697BF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PT" sz="4800"/>
              <a:t>Teamwork Management</a:t>
            </a:r>
          </a:p>
        </p:txBody>
      </p:sp>
      <p:sp>
        <p:nvSpPr>
          <p:cNvPr id="210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Content Placeholder 2095">
            <a:extLst>
              <a:ext uri="{FF2B5EF4-FFF2-40B4-BE49-F238E27FC236}">
                <a16:creationId xmlns:a16="http://schemas.microsoft.com/office/drawing/2014/main" id="{820763E6-D08E-FD7D-184C-9E3782FC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A474A6-4EAF-D2F6-37AF-F16F4D9B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09" y="2290936"/>
            <a:ext cx="979078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neta colocada em cima de uma linha de assinatura">
            <a:extLst>
              <a:ext uri="{FF2B5EF4-FFF2-40B4-BE49-F238E27FC236}">
                <a16:creationId xmlns:a16="http://schemas.microsoft.com/office/drawing/2014/main" id="{17BFC045-648C-B294-3EA4-C75BFC08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66AA99-9614-D9AA-A19A-7082BE32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 conclusion…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16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70</Words>
  <Application>Microsoft Office PowerPoint</Application>
  <PresentationFormat>Ecrã Panorâmico</PresentationFormat>
  <Paragraphs>22</Paragraphs>
  <Slides>7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do Office</vt:lpstr>
      <vt:lpstr>CSLAB – Final Delivery</vt:lpstr>
      <vt:lpstr>Safety and Reliability Analysis</vt:lpstr>
      <vt:lpstr>Improvements made to the system</vt:lpstr>
      <vt:lpstr>Demo</vt:lpstr>
      <vt:lpstr>Teamwork Management</vt:lpstr>
      <vt:lpstr>Teamwork Management</vt:lpstr>
      <vt:lpstr>In conclusion…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Gonçalves (1210804)</dc:creator>
  <cp:lastModifiedBy>André Gonçalves (1210804)</cp:lastModifiedBy>
  <cp:revision>9</cp:revision>
  <dcterms:created xsi:type="dcterms:W3CDTF">2024-11-25T15:08:35Z</dcterms:created>
  <dcterms:modified xsi:type="dcterms:W3CDTF">2025-01-16T19:15:42Z</dcterms:modified>
</cp:coreProperties>
</file>