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3" r:id="rId9"/>
    <p:sldId id="264" r:id="rId10"/>
    <p:sldId id="265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63AC-0633-42F3-8886-AD43A9A37D4B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1DC75-2C1B-45FD-8BF6-D77A9CD1F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031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88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SISTEMA DE UMA SALA</a:t>
            </a:r>
            <a:br>
              <a:rPr lang="pt-PT" dirty="0"/>
            </a:br>
            <a:r>
              <a:rPr lang="pt-PT" dirty="0"/>
              <a:t>ACTUATORS SÃO OS LEDS E MOTOR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1DC75-2C1B-45FD-8BF6-D77A9CD1F6A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568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68F82-38A3-DA8C-11A4-F37362CF8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FF616-8282-4871-2124-B12FFA5C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34EE1F-D5C3-B192-A35A-5A6BF343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451D26-E8D4-F957-25A3-48807846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13F53E-6E7A-40E0-CCD3-327E2F19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081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6A21D-5332-C2DD-F4D7-0C053D2B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71E13B3-CF41-C9DD-5D42-D8AC46FA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5F51F5-EE42-62CE-F225-A7EE8855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E74D3B-F951-BD9B-71FE-3FFF9078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BEB641-4673-290C-DA63-8558D269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40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1D3589-3B18-9918-30E6-A1ADA4F50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F9BF831-9BC7-55C8-00A1-5E84FF23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615C27-46E7-3728-9638-C10E6F90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F8ACBD-6B73-57CD-A22F-B00534DC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CBF93B-40D1-6BF7-E6AE-5DCCA015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88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9C895-BE23-4FF3-0892-48820185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CF20E38-E699-279C-A4FC-7493A40C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DB15BE4-190B-3C82-3B9A-19946D81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4D4841-538B-F204-FF5B-6160E28F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3EF436-CE28-FF63-28CC-7244114D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81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1B89F-E3EF-1C1D-8BFD-F3C24020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A509F7E-8A2F-E607-A022-805813D3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0587D1-6ED5-A5F3-F59B-6C14E66A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22B206F-C296-673F-CDF3-899197D2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CE0ABB-3889-EDA1-2A0E-4C9BDE1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630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069D4-6835-57C8-B849-2328226A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F6253-613A-80D0-2719-AF7B8F9D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847605-8318-7E46-22D6-63F8AF36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B24D75A-3547-1E41-D9F6-869FA04D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E68CE7-7C2F-3749-3078-7382DD12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C969E3-0213-24A5-EDBE-ABE3D0B1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56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F6D1C-2A89-44A1-EAAE-02B364B5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A5DC496-7AE8-9062-C94F-C759D568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6BCC2D1-A81B-033C-DF7B-34161268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908E51-CE47-CB5C-9257-812183C2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D68E0CA-29EE-BD1E-76C9-62AECB094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7CD6CC8-5541-CCD8-C014-B27DD8D3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339290FB-A74B-28D9-49D7-1EE139BB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1B1019B-BE6A-B83D-4AF6-630FF16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58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6E197-E6F8-7878-B78F-F479DCD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C838259-A721-AE71-58B8-247E0EFB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8B2F9AB-9C27-6759-6B65-A46CF531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240654D-F139-1023-199F-DB8A8038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277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19CA9AD-278B-23A3-FB83-D7B1A27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AAB8D1D-F37A-7968-D97F-BE8C07A5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9D2091B-E70A-1BF7-4EF0-9AB40140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026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B70DE-3F75-27A9-4C78-B9F0B9AE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B6E85E-8673-4E44-5775-6E3E3978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AD58079-8D3F-8A43-52F9-3FC242ED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D24188-6E23-3D4B-3C4E-2E44ECF1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006E722-816C-3ACE-9875-D357F38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A556E9-05C4-FC0A-8F00-3B565B0B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52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8A52-9513-0539-0163-2C5D91A6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556D32-C32E-99F7-B16E-1139C037D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00075CB-79E0-C183-F84A-F38D7248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C2EF6A8-3527-680C-E170-CCF62B41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00B5BB-C3DC-8376-97B6-7FA9FC08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A97310-E6E8-F0F0-1572-ACD66C7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83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69B891A-A67F-51EE-3326-9D61F970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5ACCD3E-BCA8-177A-6D51-E54D0268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E5531D-FA20-E75D-20BB-FF235AD12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6B796-5498-413E-BBBA-A7BDC4B5A27A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F74452-B444-3120-A5A8-9530E2B22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9AFEFFE-0802-92EF-D5F1-D85259F4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40CCD-B5FC-4816-8C9F-4C8D7462650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67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1CFDD07-CD73-E9EE-EDF7-7D5C64048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pt-PT" sz="5200">
                <a:solidFill>
                  <a:schemeClr val="tx2"/>
                </a:solidFill>
              </a:rPr>
              <a:t>CSLAB – First Delivery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D57DF-250B-BFC3-832A-9B2FE9160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pt-PT" sz="1500">
                <a:solidFill>
                  <a:schemeClr val="tx2"/>
                </a:solidFill>
              </a:rPr>
              <a:t>1210804 – André Gonçalves</a:t>
            </a:r>
          </a:p>
          <a:p>
            <a:r>
              <a:rPr lang="pt-PT" sz="1500" dirty="0">
                <a:solidFill>
                  <a:schemeClr val="tx2"/>
                </a:solidFill>
              </a:rPr>
              <a:t>1201458 – Jorge Moreira</a:t>
            </a:r>
          </a:p>
        </p:txBody>
      </p:sp>
    </p:spTree>
    <p:extLst>
      <p:ext uri="{BB962C8B-B14F-4D97-AF65-F5344CB8AC3E}">
        <p14:creationId xmlns:p14="http://schemas.microsoft.com/office/powerpoint/2010/main" val="13974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1F9C4-F9BB-BC1D-7253-BBEBFDBE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53A14D-FB24-889C-FE4F-F33D12FF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5400"/>
              <a:t>Problem Domain</a:t>
            </a:r>
          </a:p>
        </p:txBody>
      </p:sp>
      <p:sp>
        <p:nvSpPr>
          <p:cNvPr id="92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D232EE-9014-44C9-3DD9-30671803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Measures of effectiveness for the conceptual subsystems</a:t>
            </a:r>
            <a:endParaRPr lang="pt-PT" sz="2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7D06AA9-89E8-7368-C619-212FE3889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90885"/>
            <a:ext cx="6903720" cy="367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2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62CB3-BD5B-791E-D1CD-3A5A6F1D0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77FB07-86F8-2FC3-E005-698E7BA3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Domain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160F5D-3F0F-9CEB-08CE-7EBA8A76E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Traceability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3623885-999A-F416-1989-4E43C95F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3242889"/>
            <a:ext cx="11548872" cy="236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1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B9B5EE-1D1D-CACF-920B-2D057BB09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5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06AFC-AB58-38BC-528A-7BFFDEF9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</a:t>
            </a:r>
          </a:p>
        </p:txBody>
      </p:sp>
      <p:sp>
        <p:nvSpPr>
          <p:cNvPr id="1025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083BBE3-4E43-77D2-E1DA-0B197BA08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861" y="2633472"/>
            <a:ext cx="1039523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23BB4-0D14-BF41-2AAB-B3B0ADD01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1" name="Rectangle 1026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AB917D-8332-7493-AF2F-A30A6589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</a:t>
            </a:r>
          </a:p>
        </p:txBody>
      </p:sp>
      <p:sp>
        <p:nvSpPr>
          <p:cNvPr id="102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98E23C91-C438-405B-59E3-A3F919FA5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8249" y="117284"/>
            <a:ext cx="4162651" cy="238296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2BA391E-E35E-F806-BA0B-ACEB37D578EA}"/>
              </a:ext>
            </a:extLst>
          </p:cNvPr>
          <p:cNvSpPr/>
          <p:nvPr/>
        </p:nvSpPr>
        <p:spPr>
          <a:xfrm>
            <a:off x="5866113" y="2855953"/>
            <a:ext cx="1963968" cy="12683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INTERFACE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304D77-F5FB-2F76-BEE4-3F37705FC11C}"/>
              </a:ext>
            </a:extLst>
          </p:cNvPr>
          <p:cNvSpPr/>
          <p:nvPr/>
        </p:nvSpPr>
        <p:spPr>
          <a:xfrm>
            <a:off x="5938640" y="5120982"/>
            <a:ext cx="1661652" cy="12683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SENSORS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E2F7C-5B47-C1C3-38D7-73E8FB1E3BD9}"/>
              </a:ext>
            </a:extLst>
          </p:cNvPr>
          <p:cNvSpPr/>
          <p:nvPr/>
        </p:nvSpPr>
        <p:spPr>
          <a:xfrm>
            <a:off x="8850218" y="5120984"/>
            <a:ext cx="2010682" cy="12683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ACTUATORS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23BA90-FBCD-0465-EC37-8B6545381F58}"/>
              </a:ext>
            </a:extLst>
          </p:cNvPr>
          <p:cNvSpPr/>
          <p:nvPr/>
        </p:nvSpPr>
        <p:spPr>
          <a:xfrm>
            <a:off x="8978037" y="2855951"/>
            <a:ext cx="1882863" cy="12683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dirty="0"/>
              <a:t>ROOM CONTROL UNIT</a:t>
            </a: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3321737C-4658-DEFD-FF92-2C19D9B6341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30081" y="3465553"/>
            <a:ext cx="1147956" cy="24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8631AB4E-8ECC-5FC1-74CB-1578297A5BE6}"/>
              </a:ext>
            </a:extLst>
          </p:cNvPr>
          <p:cNvCxnSpPr/>
          <p:nvPr/>
        </p:nvCxnSpPr>
        <p:spPr>
          <a:xfrm flipH="1">
            <a:off x="7830081" y="3672030"/>
            <a:ext cx="1147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0A7056F6-2500-1091-3088-D6A4FD5B5EDC}"/>
              </a:ext>
            </a:extLst>
          </p:cNvPr>
          <p:cNvCxnSpPr/>
          <p:nvPr/>
        </p:nvCxnSpPr>
        <p:spPr>
          <a:xfrm flipV="1">
            <a:off x="7380281" y="3935043"/>
            <a:ext cx="1799303" cy="133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C0BF756-B0F9-5219-A385-662EAD180B80}"/>
              </a:ext>
            </a:extLst>
          </p:cNvPr>
          <p:cNvCxnSpPr/>
          <p:nvPr/>
        </p:nvCxnSpPr>
        <p:spPr>
          <a:xfrm>
            <a:off x="9855559" y="4124312"/>
            <a:ext cx="0" cy="99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1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37D4E6-0A78-6881-022B-432873E8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PT" sz="4800" dirty="0" err="1"/>
              <a:t>Problem</a:t>
            </a:r>
            <a:r>
              <a:rPr lang="pt-PT" sz="4800" dirty="0"/>
              <a:t> </a:t>
            </a:r>
            <a:r>
              <a:rPr lang="pt-PT" sz="4800" dirty="0" err="1"/>
              <a:t>Domain</a:t>
            </a:r>
            <a:endParaRPr lang="pt-PT" sz="4800" dirty="0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7BE861-711B-CDC8-BEAE-5170A7885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200" b="1" dirty="0" err="1"/>
              <a:t>Stakeholder</a:t>
            </a:r>
            <a:r>
              <a:rPr lang="pt-PT" sz="2200" b="1" dirty="0"/>
              <a:t> </a:t>
            </a:r>
            <a:r>
              <a:rPr lang="pt-PT" sz="2200" b="1" dirty="0" err="1"/>
              <a:t>Needs</a:t>
            </a:r>
            <a:endParaRPr lang="pt-PT" sz="2200" b="1" dirty="0"/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C60C3B-FD95-C098-2B9A-40508E890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3479062"/>
            <a:ext cx="10917936" cy="15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8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0B788-62AC-0AB8-C157-74153125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5400"/>
              <a:t>Problem Domain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BACF0A5-50A7-6765-6CDB-FAC30ED6F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 err="1"/>
              <a:t>System</a:t>
            </a:r>
            <a:r>
              <a:rPr lang="pt-PT" sz="2400" dirty="0"/>
              <a:t> </a:t>
            </a:r>
            <a:r>
              <a:rPr lang="pt-PT" sz="2400" dirty="0" err="1"/>
              <a:t>Context</a:t>
            </a:r>
            <a:endParaRPr lang="pt-PT" sz="2400" dirty="0"/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A0B47B-90C3-11D0-F72D-BD148ECC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35031"/>
            <a:ext cx="6903720" cy="49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C34D4-54CF-B61B-60BD-4D1D34EA1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3477E1-01F4-A786-0191-42FEB57D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000"/>
              <a:t>Problem Domain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BD6810-0B73-4C19-6D04-41C01B02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/>
              <a:t>Use Case </a:t>
            </a:r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5A3513-36C1-451F-0464-D1D3F900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504714"/>
            <a:ext cx="5458968" cy="384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62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6D653-3EB4-E79A-5404-F610D39EF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03C8CF-344E-CF5B-A0C7-3216B088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pt-PT" sz="4800"/>
              <a:t>Problem Domain</a:t>
            </a:r>
          </a:p>
        </p:txBody>
      </p:sp>
      <p:sp>
        <p:nvSpPr>
          <p:cNvPr id="410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A11154-2F57-64EE-9331-28FB3A40B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200"/>
              <a:t>Activity</a:t>
            </a:r>
            <a:r>
              <a:rPr lang="pt-PT" sz="2200" dirty="0"/>
              <a:t> </a:t>
            </a:r>
            <a:r>
              <a:rPr lang="pt-PT" sz="2200"/>
              <a:t>Diagram</a:t>
            </a:r>
            <a:r>
              <a:rPr lang="pt-PT" sz="2200" dirty="0"/>
              <a:t> </a:t>
            </a:r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2D3809-64E3-3246-C4E8-77944F7C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1905" y="2569464"/>
            <a:ext cx="4156989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7BF854F-FBF5-C39E-EB8F-BA2856D7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8438" y="2569464"/>
            <a:ext cx="4500227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1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9E952-C1AD-90A3-C276-09DABF0E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62015C-C687-E0C9-54D4-08F89284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PT" sz="5000"/>
              <a:t>Problem Domain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E96AF0-C1D1-D222-843D-B3A274F3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 err="1"/>
              <a:t>Measures</a:t>
            </a:r>
            <a:r>
              <a:rPr lang="pt-PT" sz="2200" dirty="0"/>
              <a:t> of </a:t>
            </a:r>
            <a:r>
              <a:rPr lang="pt-PT" sz="2200" dirty="0" err="1"/>
              <a:t>Effectiveness</a:t>
            </a:r>
            <a:endParaRPr lang="pt-PT" sz="2200" dirty="0"/>
          </a:p>
          <a:p>
            <a:pPr marL="0" indent="0">
              <a:buNone/>
            </a:pPr>
            <a:endParaRPr lang="pt-PT" sz="22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CD5308-CEF7-E1AE-E4CA-BDBE22A5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3718" y="640080"/>
            <a:ext cx="372962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90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B0E198-C359-B8DE-92F8-770F40219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365B9D-2D91-1EBC-7357-605F8B36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5400" dirty="0" err="1"/>
              <a:t>Problem</a:t>
            </a:r>
            <a:r>
              <a:rPr lang="pt-PT" sz="5400" dirty="0"/>
              <a:t> </a:t>
            </a:r>
            <a:r>
              <a:rPr lang="pt-PT" sz="5400" dirty="0" err="1"/>
              <a:t>Domain</a:t>
            </a:r>
            <a:endParaRPr lang="pt-PT" sz="5400" dirty="0"/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659F4-3CB3-35F8-67DD-8D4965B7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/>
              <a:t>Conceptual </a:t>
            </a:r>
            <a:r>
              <a:rPr lang="pt-PT" sz="2200" dirty="0" err="1"/>
              <a:t>Systems</a:t>
            </a:r>
            <a:endParaRPr lang="pt-PT" sz="2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DCEC0E-6FD5-413F-6D1C-90811463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92402"/>
            <a:ext cx="6903720" cy="407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6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D7911-EE8F-9227-56F7-656969670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8A4824-B759-1CCA-BE22-92A3DE17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5400"/>
              <a:t>Problem Domain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4AD4A1-1F5E-1459-DC9D-4F95FAC4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/>
              <a:t>Conceptual </a:t>
            </a:r>
            <a:r>
              <a:rPr lang="pt-PT" sz="2200" dirty="0" err="1"/>
              <a:t>Sub</a:t>
            </a:r>
            <a:r>
              <a:rPr lang="pt-PT" sz="2200" dirty="0"/>
              <a:t> </a:t>
            </a:r>
            <a:r>
              <a:rPr lang="pt-PT" sz="2200" dirty="0" err="1"/>
              <a:t>Systems</a:t>
            </a:r>
            <a:endParaRPr lang="pt-PT" sz="22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B494A9-59A3-E6C3-E743-2ED052D10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68032"/>
            <a:ext cx="6903720" cy="452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42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98B4D-68DD-1666-7DD5-317DC562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769FFC-A45B-7171-E3C7-DE22FEA3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PT" sz="5400"/>
              <a:t>Problem Domain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36E463-4B5A-A98B-0478-6FAA645F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200" dirty="0"/>
              <a:t>Conceptual </a:t>
            </a:r>
            <a:r>
              <a:rPr lang="pt-PT" sz="2200" dirty="0" err="1"/>
              <a:t>Sub</a:t>
            </a:r>
            <a:r>
              <a:rPr lang="pt-PT" sz="2200" dirty="0"/>
              <a:t> </a:t>
            </a:r>
            <a:r>
              <a:rPr lang="pt-PT" sz="2200" dirty="0" err="1"/>
              <a:t>systems</a:t>
            </a:r>
            <a:r>
              <a:rPr lang="pt-PT" sz="2200" dirty="0"/>
              <a:t> (</a:t>
            </a:r>
            <a:r>
              <a:rPr lang="pt-PT" sz="2200" dirty="0" err="1"/>
              <a:t>Activity</a:t>
            </a:r>
            <a:r>
              <a:rPr lang="pt-PT" sz="2200" dirty="0"/>
              <a:t> </a:t>
            </a:r>
            <a:r>
              <a:rPr lang="pt-PT" sz="2200" dirty="0" err="1"/>
              <a:t>Diagram</a:t>
            </a:r>
            <a:r>
              <a:rPr lang="pt-PT" sz="2200" dirty="0"/>
              <a:t>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0339DCC-2A5A-BB98-0394-AB142B07C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98995"/>
            <a:ext cx="6903720" cy="466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686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84</Words>
  <Application>Microsoft Office PowerPoint</Application>
  <PresentationFormat>Ecrã Panorâmico</PresentationFormat>
  <Paragraphs>32</Paragraphs>
  <Slides>13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CSLAB – First Delivery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Problem Domain</vt:lpstr>
      <vt:lpstr>Components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Gonçalves (1210804)</dc:creator>
  <cp:lastModifiedBy>André Gonçalves (1210804)</cp:lastModifiedBy>
  <cp:revision>5</cp:revision>
  <dcterms:created xsi:type="dcterms:W3CDTF">2024-11-25T15:08:35Z</dcterms:created>
  <dcterms:modified xsi:type="dcterms:W3CDTF">2024-12-12T19:23:15Z</dcterms:modified>
</cp:coreProperties>
</file>