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9" r:id="rId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8F6D1-040D-425D-B4FF-7C58CBF4FB54}" v="4" dt="2023-09-21T16:19:00.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152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Blanco" userId="33b4c814603cc326" providerId="LiveId" clId="{4338F6D1-040D-425D-B4FF-7C58CBF4FB54}"/>
    <pc:docChg chg="undo custSel modSld">
      <pc:chgData name="Jorge Blanco" userId="33b4c814603cc326" providerId="LiveId" clId="{4338F6D1-040D-425D-B4FF-7C58CBF4FB54}" dt="2023-09-21T16:20:39.723" v="1544" actId="20577"/>
      <pc:docMkLst>
        <pc:docMk/>
      </pc:docMkLst>
      <pc:sldChg chg="addSp modSp mod">
        <pc:chgData name="Jorge Blanco" userId="33b4c814603cc326" providerId="LiveId" clId="{4338F6D1-040D-425D-B4FF-7C58CBF4FB54}" dt="2023-09-15T17:56:21.779" v="946" actId="20577"/>
        <pc:sldMkLst>
          <pc:docMk/>
          <pc:sldMk cId="0" sldId="256"/>
        </pc:sldMkLst>
        <pc:spChg chg="add mod">
          <ac:chgData name="Jorge Blanco" userId="33b4c814603cc326" providerId="LiveId" clId="{4338F6D1-040D-425D-B4FF-7C58CBF4FB54}" dt="2023-09-15T17:55:17.391" v="920" actId="20577"/>
          <ac:spMkLst>
            <pc:docMk/>
            <pc:sldMk cId="0" sldId="256"/>
            <ac:spMk id="2" creationId="{0001557E-3222-981C-F916-25F456EAC9CE}"/>
          </ac:spMkLst>
        </pc:spChg>
        <pc:spChg chg="mod">
          <ac:chgData name="Jorge Blanco" userId="33b4c814603cc326" providerId="LiveId" clId="{4338F6D1-040D-425D-B4FF-7C58CBF4FB54}" dt="2023-09-15T17:56:21.779" v="946" actId="20577"/>
          <ac:spMkLst>
            <pc:docMk/>
            <pc:sldMk cId="0" sldId="256"/>
            <ac:spMk id="14" creationId="{00000000-0000-0000-0000-000000000000}"/>
          </ac:spMkLst>
        </pc:spChg>
      </pc:sldChg>
      <pc:sldChg chg="addSp modSp mod">
        <pc:chgData name="Jorge Blanco" userId="33b4c814603cc326" providerId="LiveId" clId="{4338F6D1-040D-425D-B4FF-7C58CBF4FB54}" dt="2023-09-21T16:20:39.723" v="1544" actId="20577"/>
        <pc:sldMkLst>
          <pc:docMk/>
          <pc:sldMk cId="2352762993" sldId="259"/>
        </pc:sldMkLst>
        <pc:spChg chg="add mod">
          <ac:chgData name="Jorge Blanco" userId="33b4c814603cc326" providerId="LiveId" clId="{4338F6D1-040D-425D-B4FF-7C58CBF4FB54}" dt="2023-09-21T16:18:32.152" v="1237" actId="33524"/>
          <ac:spMkLst>
            <pc:docMk/>
            <pc:sldMk cId="2352762993" sldId="259"/>
            <ac:spMk id="2" creationId="{424E549B-BA8A-C8FC-F401-43F5C0CB54AF}"/>
          </ac:spMkLst>
        </pc:spChg>
        <pc:spChg chg="add mod">
          <ac:chgData name="Jorge Blanco" userId="33b4c814603cc326" providerId="LiveId" clId="{4338F6D1-040D-425D-B4FF-7C58CBF4FB54}" dt="2023-09-21T16:20:39.723" v="1544" actId="20577"/>
          <ac:spMkLst>
            <pc:docMk/>
            <pc:sldMk cId="2352762993" sldId="259"/>
            <ac:spMk id="3" creationId="{32D20836-008A-D2D4-B39A-E39A8E12EE65}"/>
          </ac:spMkLst>
        </pc:spChg>
        <pc:spChg chg="mod">
          <ac:chgData name="Jorge Blanco" userId="33b4c814603cc326" providerId="LiveId" clId="{4338F6D1-040D-425D-B4FF-7C58CBF4FB54}" dt="2023-09-15T17:56:48.563" v="960" actId="20577"/>
          <ac:spMkLst>
            <pc:docMk/>
            <pc:sldMk cId="2352762993" sldId="259"/>
            <ac:spMk id="12" creationId="{00000000-0000-0000-0000-000000000000}"/>
          </ac:spMkLst>
        </pc:spChg>
        <pc:spChg chg="mod">
          <ac:chgData name="Jorge Blanco" userId="33b4c814603cc326" providerId="LiveId" clId="{4338F6D1-040D-425D-B4FF-7C58CBF4FB54}" dt="2023-09-21T16:18:51.304" v="1259" actId="20577"/>
          <ac:spMkLst>
            <pc:docMk/>
            <pc:sldMk cId="2352762993" sldId="259"/>
            <ac:spMk id="15" creationId="{00000000-0000-0000-0000-000000000000}"/>
          </ac:spMkLst>
        </pc:spChg>
      </pc:sldChg>
      <pc:sldChg chg="addSp modSp mod">
        <pc:chgData name="Jorge Blanco" userId="33b4c814603cc326" providerId="LiveId" clId="{4338F6D1-040D-425D-B4FF-7C58CBF4FB54}" dt="2023-09-15T17:49:54.601" v="496" actId="20577"/>
        <pc:sldMkLst>
          <pc:docMk/>
          <pc:sldMk cId="2146204451" sldId="260"/>
        </pc:sldMkLst>
        <pc:spChg chg="add mod">
          <ac:chgData name="Jorge Blanco" userId="33b4c814603cc326" providerId="LiveId" clId="{4338F6D1-040D-425D-B4FF-7C58CBF4FB54}" dt="2023-09-15T17:49:54.601" v="496" actId="20577"/>
          <ac:spMkLst>
            <pc:docMk/>
            <pc:sldMk cId="2146204451" sldId="260"/>
            <ac:spMk id="2" creationId="{EF7BECF3-6E64-BB96-0CDF-2D80BB49B461}"/>
          </ac:spMkLst>
        </pc:spChg>
        <pc:spChg chg="mod">
          <ac:chgData name="Jorge Blanco" userId="33b4c814603cc326" providerId="LiveId" clId="{4338F6D1-040D-425D-B4FF-7C58CBF4FB54}" dt="2023-09-15T17:44:46.011" v="22" actId="20577"/>
          <ac:spMkLst>
            <pc:docMk/>
            <pc:sldMk cId="2146204451" sldId="260"/>
            <ac:spMk id="1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21/09/2023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45D24-AD41-4502-BF88-BCB9594FBFA7}" type="datetimeFigureOut">
              <a:rPr lang="es-ES" smtClean="0"/>
              <a:pPr/>
              <a:t>21/09/2023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DF023-A3AE-4DFF-858B-B3A28F3DDFE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495" y="146736"/>
            <a:ext cx="4248150" cy="671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
          <p:cNvSpPr>
            <a:spLocks noChangeArrowheads="1"/>
          </p:cNvSpPr>
          <p:nvPr/>
        </p:nvSpPr>
        <p:spPr bwMode="auto">
          <a:xfrm>
            <a:off x="4825832" y="620318"/>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 Juan Luis</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83</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Ocupación: Jubilado</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6736"/>
            <a:ext cx="4248150" cy="671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1"/>
          <p:cNvSpPr>
            <a:spLocks noChangeArrowheads="1"/>
          </p:cNvSpPr>
          <p:nvPr/>
        </p:nvSpPr>
        <p:spPr bwMode="auto">
          <a:xfrm>
            <a:off x="467544" y="552633"/>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Ocupación:</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49941">
            <a:off x="3038252" y="292721"/>
            <a:ext cx="1158789" cy="1220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4"/>
          <p:cNvPicPr>
            <a:picLocks noChangeAspect="1" noChangeArrowheads="1"/>
          </p:cNvPicPr>
          <p:nvPr/>
        </p:nvPicPr>
        <p:blipFill>
          <a:blip r:embed="rId4" cstate="print"/>
          <a:srcRect/>
          <a:stretch>
            <a:fillRect/>
          </a:stretch>
        </p:blipFill>
        <p:spPr bwMode="auto">
          <a:xfrm rot="655414">
            <a:off x="7678868" y="227638"/>
            <a:ext cx="986660" cy="1388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dk1"/>
          </a:fillRef>
          <a:effectRef idx="1">
            <a:schemeClr val="dk1"/>
          </a:effectRef>
          <a:fontRef idx="minor">
            <a:schemeClr val="lt1"/>
          </a:fontRef>
        </p:style>
      </p:pic>
      <p:sp>
        <p:nvSpPr>
          <p:cNvPr id="2" name="CuadroTexto 1">
            <a:extLst>
              <a:ext uri="{FF2B5EF4-FFF2-40B4-BE49-F238E27FC236}">
                <a16:creationId xmlns:a16="http://schemas.microsoft.com/office/drawing/2014/main" id="{EF7BECF3-6E64-BB96-0CDF-2D80BB49B461}"/>
              </a:ext>
            </a:extLst>
          </p:cNvPr>
          <p:cNvSpPr txBox="1"/>
          <p:nvPr/>
        </p:nvSpPr>
        <p:spPr>
          <a:xfrm>
            <a:off x="4825832" y="1844824"/>
            <a:ext cx="3600400" cy="2585323"/>
          </a:xfrm>
          <a:prstGeom prst="rect">
            <a:avLst/>
          </a:prstGeom>
          <a:noFill/>
        </p:spPr>
        <p:txBody>
          <a:bodyPr wrap="square" rtlCol="0">
            <a:spAutoFit/>
          </a:bodyPr>
          <a:lstStyle/>
          <a:p>
            <a:r>
              <a:rPr lang="es-ES" dirty="0"/>
              <a:t>Juan Luis es un hombre desconfiado, no se fía de las tecnologías, le gusta tener comprobantes por seguridad, ya que ha tenido algunos problemas con el banco. También a su edad ya no le gustan mucho estos  tipos de juegos y prefiere una aplicación sencilla que le permita reservar su viaje sin pasar por muchas pantallas.</a:t>
            </a:r>
          </a:p>
        </p:txBody>
      </p:sp>
    </p:spTree>
    <p:extLst>
      <p:ext uri="{BB962C8B-B14F-4D97-AF65-F5344CB8AC3E}">
        <p14:creationId xmlns:p14="http://schemas.microsoft.com/office/powerpoint/2010/main" val="21462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338" y="217401"/>
            <a:ext cx="4248150" cy="664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
          <p:cNvSpPr>
            <a:spLocks noChangeArrowheads="1"/>
          </p:cNvSpPr>
          <p:nvPr/>
        </p:nvSpPr>
        <p:spPr bwMode="auto">
          <a:xfrm>
            <a:off x="4860032" y="620688"/>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Ocupación:</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7401"/>
            <a:ext cx="4248150" cy="664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
          <p:cNvSpPr>
            <a:spLocks noChangeArrowheads="1"/>
          </p:cNvSpPr>
          <p:nvPr/>
        </p:nvSpPr>
        <p:spPr bwMode="auto">
          <a:xfrm>
            <a:off x="505818" y="620688"/>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Luis Miguel</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a:t>
            </a:r>
            <a:r>
              <a:rPr lang="es-ES" sz="1600" b="1" dirty="0">
                <a:latin typeface="Calibri" pitchFamily="34" charset="0"/>
                <a:ea typeface="Calibri" pitchFamily="34" charset="0"/>
                <a:cs typeface="Times New Roman" pitchFamily="18" charset="0"/>
              </a:rPr>
              <a:t>35</a:t>
            </a:r>
            <a:endPar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Ocupación: parado</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rot="788777">
            <a:off x="7511484" y="300708"/>
            <a:ext cx="1160435" cy="1384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2"/>
          <p:cNvPicPr>
            <a:picLocks noChangeAspect="1" noChangeArrowheads="1"/>
          </p:cNvPicPr>
          <p:nvPr/>
        </p:nvPicPr>
        <p:blipFill>
          <a:blip r:embed="rId4" cstate="print"/>
          <a:srcRect/>
          <a:stretch>
            <a:fillRect/>
          </a:stretch>
        </p:blipFill>
        <p:spPr bwMode="auto">
          <a:xfrm rot="608780">
            <a:off x="3257989" y="301076"/>
            <a:ext cx="1072477" cy="1379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CuadroTexto 1">
            <a:extLst>
              <a:ext uri="{FF2B5EF4-FFF2-40B4-BE49-F238E27FC236}">
                <a16:creationId xmlns:a16="http://schemas.microsoft.com/office/drawing/2014/main" id="{0001557E-3222-981C-F916-25F456EAC9CE}"/>
              </a:ext>
            </a:extLst>
          </p:cNvPr>
          <p:cNvSpPr txBox="1"/>
          <p:nvPr/>
        </p:nvSpPr>
        <p:spPr>
          <a:xfrm>
            <a:off x="505818" y="1916832"/>
            <a:ext cx="3600400" cy="2031325"/>
          </a:xfrm>
          <a:prstGeom prst="rect">
            <a:avLst/>
          </a:prstGeom>
          <a:noFill/>
        </p:spPr>
        <p:txBody>
          <a:bodyPr wrap="square" rtlCol="0">
            <a:spAutoFit/>
          </a:bodyPr>
          <a:lstStyle/>
          <a:p>
            <a:r>
              <a:rPr lang="es-ES" dirty="0"/>
              <a:t>Luis miguel vive al día por lo que no tiene muchos ahorros. Unos de sus hobbies son los juegos de mesa, por lo que no tendría problema en pasarse un día entero jugando, y si consigue el descuento, pensaría en irse de vacaciones.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314" y="483443"/>
            <a:ext cx="4248150" cy="6374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83443"/>
            <a:ext cx="4248150" cy="6374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
          <p:cNvSpPr>
            <a:spLocks noChangeArrowheads="1"/>
          </p:cNvSpPr>
          <p:nvPr/>
        </p:nvSpPr>
        <p:spPr bwMode="auto">
          <a:xfrm>
            <a:off x="467544" y="764704"/>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Sandro Luis Miguel</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45</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Ocupación: Albañil</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sp>
        <p:nvSpPr>
          <p:cNvPr id="15" name="Rectangle 1"/>
          <p:cNvSpPr>
            <a:spLocks noChangeArrowheads="1"/>
          </p:cNvSpPr>
          <p:nvPr/>
        </p:nvSpPr>
        <p:spPr bwMode="auto">
          <a:xfrm>
            <a:off x="5004048" y="784548"/>
            <a:ext cx="36004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a:ln>
                  <a:noFill/>
                </a:ln>
                <a:solidFill>
                  <a:schemeClr val="tx1"/>
                </a:solidFill>
                <a:effectLst/>
                <a:latin typeface="Calibri" pitchFamily="34" charset="0"/>
                <a:ea typeface="Calibri" pitchFamily="34" charset="0"/>
                <a:cs typeface="Times New Roman" pitchFamily="18" charset="0"/>
              </a:rPr>
              <a:t> Lidia</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Edad: 7</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Ocupación:Estudiante</a:t>
            </a:r>
            <a:endParaRPr kumimoji="0" lang="es-ES" sz="1600" i="0" u="none" strike="noStrike" cap="none" normalizeH="0" baseline="0" dirty="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a:ln>
                  <a:noFill/>
                </a:ln>
                <a:solidFill>
                  <a:schemeClr val="tx1"/>
                </a:solidFill>
                <a:effectLst/>
                <a:latin typeface="Calibri" pitchFamily="34" charset="0"/>
                <a:ea typeface="Calibri" pitchFamily="34" charset="0"/>
                <a:cs typeface="Times New Roman" pitchFamily="18" charset="0"/>
              </a:rPr>
              <a:t>Escenario:</a:t>
            </a:r>
            <a:endParaRPr kumimoji="0" lang="es-ES" sz="1600" i="0" u="none" strike="noStrike" cap="none" normalizeH="0" baseline="0" dirty="0">
              <a:ln>
                <a:noFill/>
              </a:ln>
              <a:solidFill>
                <a:schemeClr val="tx1"/>
              </a:solidFill>
              <a:effectLst/>
              <a:latin typeface="Arial"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80670">
            <a:off x="7631016" y="320601"/>
            <a:ext cx="984678" cy="1191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2"/>
          <p:cNvPicPr>
            <a:picLocks noChangeAspect="1" noChangeArrowheads="1"/>
          </p:cNvPicPr>
          <p:nvPr/>
        </p:nvPicPr>
        <p:blipFill>
          <a:blip r:embed="rId4" cstate="print"/>
          <a:srcRect/>
          <a:stretch>
            <a:fillRect/>
          </a:stretch>
        </p:blipFill>
        <p:spPr bwMode="auto">
          <a:xfrm rot="889698">
            <a:off x="3281030" y="265055"/>
            <a:ext cx="1003139" cy="1282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dk1"/>
          </a:fillRef>
          <a:effectRef idx="1">
            <a:schemeClr val="dk1"/>
          </a:effectRef>
          <a:fontRef idx="minor">
            <a:schemeClr val="lt1"/>
          </a:fontRef>
        </p:style>
      </p:pic>
      <p:sp>
        <p:nvSpPr>
          <p:cNvPr id="2" name="CuadroTexto 1">
            <a:extLst>
              <a:ext uri="{FF2B5EF4-FFF2-40B4-BE49-F238E27FC236}">
                <a16:creationId xmlns:a16="http://schemas.microsoft.com/office/drawing/2014/main" id="{424E549B-BA8A-C8FC-F401-43F5C0CB54AF}"/>
              </a:ext>
            </a:extLst>
          </p:cNvPr>
          <p:cNvSpPr txBox="1"/>
          <p:nvPr/>
        </p:nvSpPr>
        <p:spPr>
          <a:xfrm>
            <a:off x="467544" y="2060848"/>
            <a:ext cx="3672408" cy="2031325"/>
          </a:xfrm>
          <a:prstGeom prst="rect">
            <a:avLst/>
          </a:prstGeom>
          <a:noFill/>
        </p:spPr>
        <p:txBody>
          <a:bodyPr wrap="square" rtlCol="0">
            <a:spAutoFit/>
          </a:bodyPr>
          <a:lstStyle/>
          <a:p>
            <a:r>
              <a:rPr kumimoji="0" lang="es-ES" sz="1800" i="0" u="none" strike="noStrike" cap="none" normalizeH="0" baseline="0" dirty="0">
                <a:ln>
                  <a:noFill/>
                </a:ln>
                <a:solidFill>
                  <a:schemeClr val="tx1"/>
                </a:solidFill>
                <a:effectLst/>
                <a:latin typeface="Calibri" pitchFamily="34" charset="0"/>
                <a:ea typeface="Calibri" pitchFamily="34" charset="0"/>
                <a:cs typeface="Times New Roman" pitchFamily="18" charset="0"/>
              </a:rPr>
              <a:t>A Sandro Luis Miguel le gusta la historia medieval, aunque él prefiere un lugar tranquilo donde pueda dormir, le gustaría una forma de poder filtrar los castillos para poder conseguir los que más se ajusten a su estilo</a:t>
            </a:r>
            <a:endParaRPr lang="es-ES" dirty="0"/>
          </a:p>
        </p:txBody>
      </p:sp>
      <p:sp>
        <p:nvSpPr>
          <p:cNvPr id="3" name="CuadroTexto 2">
            <a:extLst>
              <a:ext uri="{FF2B5EF4-FFF2-40B4-BE49-F238E27FC236}">
                <a16:creationId xmlns:a16="http://schemas.microsoft.com/office/drawing/2014/main" id="{32D20836-008A-D2D4-B39A-E39A8E12EE65}"/>
              </a:ext>
            </a:extLst>
          </p:cNvPr>
          <p:cNvSpPr txBox="1"/>
          <p:nvPr/>
        </p:nvSpPr>
        <p:spPr>
          <a:xfrm>
            <a:off x="5076056" y="1988840"/>
            <a:ext cx="3456384" cy="2031325"/>
          </a:xfrm>
          <a:prstGeom prst="rect">
            <a:avLst/>
          </a:prstGeom>
          <a:noFill/>
        </p:spPr>
        <p:txBody>
          <a:bodyPr wrap="square" rtlCol="0">
            <a:spAutoFit/>
          </a:bodyPr>
          <a:lstStyle/>
          <a:p>
            <a:r>
              <a:rPr lang="es-ES" dirty="0"/>
              <a:t>A su edad lidia no se puede permitir un viaje, pero siempre le llama la atención las nuevas tecnologías, no le gusta los retos fáciles ya que ella prefiere, y si se puede, establecer </a:t>
            </a:r>
            <a:r>
              <a:rPr lang="es-ES"/>
              <a:t>la dificultad en alta.</a:t>
            </a:r>
            <a:endParaRPr lang="es-ES" dirty="0"/>
          </a:p>
        </p:txBody>
      </p:sp>
    </p:spTree>
    <p:extLst>
      <p:ext uri="{BB962C8B-B14F-4D97-AF65-F5344CB8AC3E}">
        <p14:creationId xmlns:p14="http://schemas.microsoft.com/office/powerpoint/2010/main" val="23527629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Presentación en pantalla (4:3)</PresentationFormat>
  <Paragraphs>28</Paragraphs>
  <Slides>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vt:i4>
      </vt:variant>
    </vt:vector>
  </HeadingPairs>
  <TitlesOfParts>
    <vt:vector size="6" baseType="lpstr">
      <vt:lpstr>Arial</vt:lpstr>
      <vt:lpstr>Calibri</vt:lpstr>
      <vt:lpstr>Tema de Office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c:creator>
  <cp:lastModifiedBy>Jorge Blanco</cp:lastModifiedBy>
  <cp:revision>77</cp:revision>
  <dcterms:created xsi:type="dcterms:W3CDTF">2014-09-24T10:53:59Z</dcterms:created>
  <dcterms:modified xsi:type="dcterms:W3CDTF">2023-09-21T16:20:40Z</dcterms:modified>
</cp:coreProperties>
</file>