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8F6D1-040D-425D-B4FF-7C58CBF4FB54}" v="4" dt="2023-09-21T16:19:00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Blanco" userId="33b4c814603cc326" providerId="LiveId" clId="{4338F6D1-040D-425D-B4FF-7C58CBF4FB54}"/>
    <pc:docChg chg="undo custSel modSld">
      <pc:chgData name="Jorge Blanco" userId="33b4c814603cc326" providerId="LiveId" clId="{4338F6D1-040D-425D-B4FF-7C58CBF4FB54}" dt="2023-09-21T16:20:39.723" v="1544" actId="20577"/>
      <pc:docMkLst>
        <pc:docMk/>
      </pc:docMkLst>
      <pc:sldChg chg="addSp modSp mod">
        <pc:chgData name="Jorge Blanco" userId="33b4c814603cc326" providerId="LiveId" clId="{4338F6D1-040D-425D-B4FF-7C58CBF4FB54}" dt="2023-09-15T17:56:21.779" v="946" actId="20577"/>
        <pc:sldMkLst>
          <pc:docMk/>
          <pc:sldMk cId="0" sldId="256"/>
        </pc:sldMkLst>
        <pc:spChg chg="add mod">
          <ac:chgData name="Jorge Blanco" userId="33b4c814603cc326" providerId="LiveId" clId="{4338F6D1-040D-425D-B4FF-7C58CBF4FB54}" dt="2023-09-15T17:55:17.391" v="920" actId="20577"/>
          <ac:spMkLst>
            <pc:docMk/>
            <pc:sldMk cId="0" sldId="256"/>
            <ac:spMk id="2" creationId="{0001557E-3222-981C-F916-25F456EAC9CE}"/>
          </ac:spMkLst>
        </pc:spChg>
        <pc:spChg chg="mod">
          <ac:chgData name="Jorge Blanco" userId="33b4c814603cc326" providerId="LiveId" clId="{4338F6D1-040D-425D-B4FF-7C58CBF4FB54}" dt="2023-09-15T17:56:21.779" v="946" actId="20577"/>
          <ac:spMkLst>
            <pc:docMk/>
            <pc:sldMk cId="0" sldId="256"/>
            <ac:spMk id="14" creationId="{00000000-0000-0000-0000-000000000000}"/>
          </ac:spMkLst>
        </pc:spChg>
      </pc:sldChg>
      <pc:sldChg chg="addSp modSp mod">
        <pc:chgData name="Jorge Blanco" userId="33b4c814603cc326" providerId="LiveId" clId="{4338F6D1-040D-425D-B4FF-7C58CBF4FB54}" dt="2023-09-21T16:20:39.723" v="1544" actId="20577"/>
        <pc:sldMkLst>
          <pc:docMk/>
          <pc:sldMk cId="2352762993" sldId="259"/>
        </pc:sldMkLst>
        <pc:spChg chg="add mod">
          <ac:chgData name="Jorge Blanco" userId="33b4c814603cc326" providerId="LiveId" clId="{4338F6D1-040D-425D-B4FF-7C58CBF4FB54}" dt="2023-09-21T16:18:32.152" v="1237" actId="33524"/>
          <ac:spMkLst>
            <pc:docMk/>
            <pc:sldMk cId="2352762993" sldId="259"/>
            <ac:spMk id="2" creationId="{424E549B-BA8A-C8FC-F401-43F5C0CB54AF}"/>
          </ac:spMkLst>
        </pc:spChg>
        <pc:spChg chg="add mod">
          <ac:chgData name="Jorge Blanco" userId="33b4c814603cc326" providerId="LiveId" clId="{4338F6D1-040D-425D-B4FF-7C58CBF4FB54}" dt="2023-09-21T16:20:39.723" v="1544" actId="20577"/>
          <ac:spMkLst>
            <pc:docMk/>
            <pc:sldMk cId="2352762993" sldId="259"/>
            <ac:spMk id="3" creationId="{32D20836-008A-D2D4-B39A-E39A8E12EE65}"/>
          </ac:spMkLst>
        </pc:spChg>
        <pc:spChg chg="mod">
          <ac:chgData name="Jorge Blanco" userId="33b4c814603cc326" providerId="LiveId" clId="{4338F6D1-040D-425D-B4FF-7C58CBF4FB54}" dt="2023-09-15T17:56:48.563" v="960" actId="20577"/>
          <ac:spMkLst>
            <pc:docMk/>
            <pc:sldMk cId="2352762993" sldId="259"/>
            <ac:spMk id="12" creationId="{00000000-0000-0000-0000-000000000000}"/>
          </ac:spMkLst>
        </pc:spChg>
        <pc:spChg chg="mod">
          <ac:chgData name="Jorge Blanco" userId="33b4c814603cc326" providerId="LiveId" clId="{4338F6D1-040D-425D-B4FF-7C58CBF4FB54}" dt="2023-09-21T16:18:51.304" v="1259" actId="20577"/>
          <ac:spMkLst>
            <pc:docMk/>
            <pc:sldMk cId="2352762993" sldId="259"/>
            <ac:spMk id="15" creationId="{00000000-0000-0000-0000-000000000000}"/>
          </ac:spMkLst>
        </pc:spChg>
      </pc:sldChg>
      <pc:sldChg chg="addSp modSp mod">
        <pc:chgData name="Jorge Blanco" userId="33b4c814603cc326" providerId="LiveId" clId="{4338F6D1-040D-425D-B4FF-7C58CBF4FB54}" dt="2023-09-15T17:49:54.601" v="496" actId="20577"/>
        <pc:sldMkLst>
          <pc:docMk/>
          <pc:sldMk cId="2146204451" sldId="260"/>
        </pc:sldMkLst>
        <pc:spChg chg="add mod">
          <ac:chgData name="Jorge Blanco" userId="33b4c814603cc326" providerId="LiveId" clId="{4338F6D1-040D-425D-B4FF-7C58CBF4FB54}" dt="2023-09-15T17:49:54.601" v="496" actId="20577"/>
          <ac:spMkLst>
            <pc:docMk/>
            <pc:sldMk cId="2146204451" sldId="260"/>
            <ac:spMk id="2" creationId="{EF7BECF3-6E64-BB96-0CDF-2D80BB49B461}"/>
          </ac:spMkLst>
        </pc:spChg>
        <pc:spChg chg="mod">
          <ac:chgData name="Jorge Blanco" userId="33b4c814603cc326" providerId="LiveId" clId="{4338F6D1-040D-425D-B4FF-7C58CBF4FB54}" dt="2023-09-15T17:44:46.011" v="22" actId="20577"/>
          <ac:spMkLst>
            <pc:docMk/>
            <pc:sldMk cId="2146204451" sldId="260"/>
            <ac:spMk id="1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45D24-AD41-4502-BF88-BCB9594FBFA7}" type="datetimeFigureOut">
              <a:rPr lang="es-ES" smtClean="0"/>
              <a:pPr/>
              <a:t>26/09/2023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DF023-A3AE-4DFF-858B-B3A28F3DDFE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95" y="146736"/>
            <a:ext cx="4248150" cy="67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825832" y="620318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 Juan Luis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 Jubilado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6736"/>
            <a:ext cx="4248150" cy="67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67544" y="552633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9941">
            <a:off x="3038252" y="292721"/>
            <a:ext cx="1158789" cy="12201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55414">
            <a:off x="7678868" y="227638"/>
            <a:ext cx="986660" cy="1388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F7BECF3-6E64-BB96-0CDF-2D80BB49B461}"/>
              </a:ext>
            </a:extLst>
          </p:cNvPr>
          <p:cNvSpPr txBox="1"/>
          <p:nvPr/>
        </p:nvSpPr>
        <p:spPr>
          <a:xfrm>
            <a:off x="4825832" y="1844824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Juan Luis es un hombre desconfiado, no se fía de las tecnologías, le gusta tener comprobantes de pago por seguridad, ya que ha tenido algunos problemas con el banco.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su edad, tampoco   le gusta mucho este  tipo de juegos, y prefiere una aplicación sencilla que le permita reservar su viaje sin pasar por muchas pantallas. No está interesado en el descuento, únicamente en la función de la aplicación y en unas vacaciones fáciles y cómodas.</a:t>
            </a:r>
          </a:p>
        </p:txBody>
      </p:sp>
    </p:spTree>
    <p:extLst>
      <p:ext uri="{BB962C8B-B14F-4D97-AF65-F5344CB8AC3E}">
        <p14:creationId xmlns:p14="http://schemas.microsoft.com/office/powerpoint/2010/main" val="214620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338" y="217401"/>
            <a:ext cx="4248150" cy="66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860032" y="620688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7401"/>
            <a:ext cx="4248150" cy="664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05818" y="620688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Luis Miguel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</a:t>
            </a:r>
            <a:r>
              <a:rPr lang="es-E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35</a:t>
            </a:r>
            <a:endParaRPr kumimoji="0" 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 parado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788777">
            <a:off x="7511484" y="300708"/>
            <a:ext cx="1160435" cy="13847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08780">
            <a:off x="3257989" y="301076"/>
            <a:ext cx="1072477" cy="13798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01557E-3222-981C-F916-25F456EAC9CE}"/>
              </a:ext>
            </a:extLst>
          </p:cNvPr>
          <p:cNvSpPr txBox="1"/>
          <p:nvPr/>
        </p:nvSpPr>
        <p:spPr>
          <a:xfrm>
            <a:off x="505818" y="1758392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Luis Miguel no tiene empleo, por lo que vive al día con los pocos ahorros que tiene. Desde hace años es un aficionado de los juegos de mesa, y parece que está curtido también en el juego digital. Quiere utilizar únicamente la aplicación para jugar, pero aceptará con gusto un descuento para viajar a un castillo encantado.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Sin embargo, Luis Miguel es una persona despistada, y cree que los descuentos que gane se acumularán uno tras otro, aunque no haga su reserva. Necesita indicaciones precisas.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14" y="483443"/>
            <a:ext cx="4248150" cy="637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3443"/>
            <a:ext cx="4248150" cy="6374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467544" y="764704"/>
            <a:ext cx="360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Sandro Luis Miguel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 Albañil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004048" y="661438"/>
            <a:ext cx="36004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Nombre:</a:t>
            </a:r>
            <a:r>
              <a:rPr kumimoji="0" lang="es-E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Lidia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Edad: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Ocupación:</a:t>
            </a:r>
            <a:r>
              <a:rPr lang="es-ES" sz="16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Estudiante</a:t>
            </a: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Escenario: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80670">
            <a:off x="7631016" y="320601"/>
            <a:ext cx="984678" cy="1191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889698">
            <a:off x="3281030" y="265055"/>
            <a:ext cx="1003139" cy="12828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24E549B-BA8A-C8FC-F401-43F5C0CB54AF}"/>
              </a:ext>
            </a:extLst>
          </p:cNvPr>
          <p:cNvSpPr txBox="1"/>
          <p:nvPr/>
        </p:nvSpPr>
        <p:spPr>
          <a:xfrm>
            <a:off x="467544" y="2060848"/>
            <a:ext cx="36724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Sandro Luis Miguel le gusta la historia medieval, aunque él prefiere un lugar tranquilo donde pueda dormir, los fantasmas le dan miedo desde pequeño.</a:t>
            </a:r>
          </a:p>
          <a:p>
            <a:pPr algn="just"/>
            <a:endParaRPr lang="es-ES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algn="just"/>
            <a:r>
              <a:rPr lang="es-ES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</a:t>
            </a:r>
            <a:r>
              <a:rPr kumimoji="0" 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 gustaría una forma de poder filtrar los castillos para poder conseguir información detallada de cada uno de ellos, para así encontrar los que más se ajusten a su estilo.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FF03B0-28EB-CF76-7DCE-030921B72FAA}"/>
              </a:ext>
            </a:extLst>
          </p:cNvPr>
          <p:cNvSpPr txBox="1"/>
          <p:nvPr/>
        </p:nvSpPr>
        <p:spPr>
          <a:xfrm>
            <a:off x="5148064" y="1984877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Lidia es una niña a la que le apasionan los fantasmas y el terror. A su corta edad, no se puede permitir un viaje, por lo que quiere matar dos pájaros de un tiro, divirtiéndose jugando y convenciendo a sus padres del viaje con un descuento.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Quiere que las reglas sean claras y sencillas, porque no podrá jugar de ninguna forma si se utilizan palabras que no entiende o si se emplean normas muy complejas.</a:t>
            </a:r>
          </a:p>
        </p:txBody>
      </p:sp>
    </p:spTree>
    <p:extLst>
      <p:ext uri="{BB962C8B-B14F-4D97-AF65-F5344CB8AC3E}">
        <p14:creationId xmlns:p14="http://schemas.microsoft.com/office/powerpoint/2010/main" val="23527629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387</Words>
  <Application>Microsoft Office PowerPoint</Application>
  <PresentationFormat>Presentación en pantalla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.</dc:creator>
  <cp:lastModifiedBy>Alejandro Vega García</cp:lastModifiedBy>
  <cp:revision>81</cp:revision>
  <dcterms:created xsi:type="dcterms:W3CDTF">2014-09-24T10:53:59Z</dcterms:created>
  <dcterms:modified xsi:type="dcterms:W3CDTF">2023-09-26T09:09:07Z</dcterms:modified>
</cp:coreProperties>
</file>