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1664-D89F-4CF1-8BDF-394C491EE326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895E-E293-45DF-A09E-4E2F0106A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6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23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8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4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98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5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45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76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5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321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ABC78-907E-3626-EF91-710F696A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5DA-EBA4-52F4-9D6C-C448D486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3B5FA-32C5-C1A3-2BE3-E0C726DF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9993B-3A35-2097-18CA-C337E5FD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152C2-6409-F6D6-CD94-093DC908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3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0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3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8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4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8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7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1D78B4-1679-490C-8448-FBEEF6F38D3E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89AA0B-4342-4FBD-87EF-B60A760C6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verge.com/2023/8/31/23852823/ai-generated-images-map-renewable-energy-trees-allen-institute-satlas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xar.com/geospatial-stories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ispersondoesnotexist.com/" TargetMode="External"/><Relationship Id="rId2" Type="http://schemas.openxmlformats.org/officeDocument/2006/relationships/hyperlink" Target="https://www.pandasecurity.com/es/mediacenter/deepfakes-satelites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andasecurity.com/es/mediacenter/deepfa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D4890-953D-A67A-7AB4-377938976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IA generativa aplicada a imágenes de </a:t>
            </a:r>
            <a:r>
              <a:rPr lang="es-ES" dirty="0" err="1"/>
              <a:t>satÉlite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13B72-D47F-FF48-D267-25E9F10E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Claudia Milagros Martínez Rojas</a:t>
            </a:r>
          </a:p>
          <a:p>
            <a:r>
              <a:rPr lang="es-ES" dirty="0" err="1"/>
              <a:t>Jiang</a:t>
            </a:r>
            <a:r>
              <a:rPr lang="es-ES" dirty="0"/>
              <a:t> </a:t>
            </a:r>
            <a:r>
              <a:rPr lang="es-ES" dirty="0" err="1"/>
              <a:t>xia</a:t>
            </a:r>
            <a:endParaRPr lang="es-ES" dirty="0"/>
          </a:p>
          <a:p>
            <a:r>
              <a:rPr lang="es-ES" dirty="0"/>
              <a:t>Jorge marrero </a:t>
            </a:r>
            <a:r>
              <a:rPr lang="es-ES" dirty="0" err="1"/>
              <a:t>CAmiruaga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6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83B46-BF51-6C47-8808-2F003617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BFACD-ADE1-2550-44BF-0EC175D1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Uso de redes generativas antagónicas.</a:t>
            </a:r>
          </a:p>
          <a:p>
            <a:pPr lvl="1"/>
            <a:r>
              <a:rPr lang="es-ES" sz="2800" dirty="0"/>
              <a:t>2 redes neuronales</a:t>
            </a:r>
          </a:p>
          <a:p>
            <a:pPr lvl="1"/>
            <a:r>
              <a:rPr lang="es-ES" sz="2800" dirty="0"/>
              <a:t>Juego suma Cero entre ambas.</a:t>
            </a:r>
          </a:p>
          <a:p>
            <a:pPr lvl="1"/>
            <a:r>
              <a:rPr lang="es-ES" sz="2800" dirty="0"/>
              <a:t>Red Generativa.</a:t>
            </a:r>
          </a:p>
          <a:p>
            <a:pPr lvl="1"/>
            <a:r>
              <a:rPr lang="es-ES" sz="2800" dirty="0"/>
              <a:t>Red Discriminadora</a:t>
            </a:r>
          </a:p>
          <a:p>
            <a:pPr lvl="1"/>
            <a:endParaRPr lang="es-ES" sz="2800" dirty="0"/>
          </a:p>
          <a:p>
            <a:endParaRPr lang="es-ES" sz="3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490A1-F414-788C-187C-5B6A551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AA0B-4342-4FBD-87EF-B60A760C665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4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quitectura GAN">
            <a:extLst>
              <a:ext uri="{FF2B5EF4-FFF2-40B4-BE49-F238E27FC236}">
                <a16:creationId xmlns:a16="http://schemas.microsoft.com/office/drawing/2014/main" id="{AB34171F-C5F1-7D67-C4A6-C1813495F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1" y="364744"/>
            <a:ext cx="8159262" cy="61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5796C-94C7-DA05-EE2C-5A8920C6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2353"/>
          </a:xfrm>
        </p:spPr>
        <p:txBody>
          <a:bodyPr/>
          <a:lstStyle/>
          <a:p>
            <a:r>
              <a:rPr lang="es-ES" dirty="0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1E1F7-80EC-7B45-472A-AE68B9F1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90871"/>
            <a:ext cx="10364452" cy="488011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Modelado de imágenes de satélite falsas con fines de crear una campaña de desinformación.</a:t>
            </a:r>
          </a:p>
          <a:p>
            <a:r>
              <a:rPr lang="es-ES" dirty="0"/>
              <a:t>Uso de imágenes de satélite para modelar imágenes a pie de vista mediante una red generativa antagónica.</a:t>
            </a:r>
          </a:p>
          <a:p>
            <a:r>
              <a:rPr lang="es-ES" dirty="0"/>
              <a:t>Uso de imágenes de satélite generadas para entrenar modelos.</a:t>
            </a:r>
          </a:p>
          <a:p>
            <a:r>
              <a:rPr lang="es-ES" dirty="0"/>
              <a:t>Aumento de resolución de imágenes de satélite.</a:t>
            </a:r>
          </a:p>
          <a:p>
            <a:r>
              <a:rPr lang="es-ES" dirty="0"/>
              <a:t>Desarrollo de patrones o técnicas de camuflaje basadas en imágenes de satélite.</a:t>
            </a:r>
          </a:p>
          <a:p>
            <a:r>
              <a:rPr lang="es-ES" dirty="0"/>
              <a:t>Imágenes iniciales para generar imágenes de predicciones futuras.</a:t>
            </a:r>
          </a:p>
          <a:p>
            <a:r>
              <a:rPr lang="es-ES" dirty="0"/>
              <a:t>Eliminación de elementos, iluminación de imágenes y mejora general de las imágenes.</a:t>
            </a:r>
          </a:p>
          <a:p>
            <a:r>
              <a:rPr lang="es-ES" dirty="0"/>
              <a:t>Búsqueda de elementos en imágenes a través de texto.</a:t>
            </a:r>
          </a:p>
        </p:txBody>
      </p:sp>
    </p:spTree>
    <p:extLst>
      <p:ext uri="{BB962C8B-B14F-4D97-AF65-F5344CB8AC3E}">
        <p14:creationId xmlns:p14="http://schemas.microsoft.com/office/powerpoint/2010/main" val="28418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7119-7B1A-5CA0-0B9A-B1EEA215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Imagen de </a:t>
            </a:r>
            <a:r>
              <a:rPr lang="es-ES" dirty="0" err="1"/>
              <a:t>ia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AF1B53-0990-AB37-69C5-B39DBFF6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https://www.theverge.com/2023/8/31/23852823/ai-generated-images-map-renewable-energy-trees-allen-institute-satlas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C66D94-5947-EDED-CAB8-558BD604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0" y="3159311"/>
            <a:ext cx="3528391" cy="35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78D7A-1525-D769-3CE9-843CED59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Predicción de eventos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D5DBE-0DCC-0C3F-899F-B6AE5A15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https://www.maxar.com/geospatial-stories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5B678A-B8BD-D90D-5A3D-AADA4D18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42" y="2813794"/>
            <a:ext cx="8277748" cy="37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A17-AA52-04BF-7EDC-F1EB780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URLS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1AF11-23E5-45B3-E206-B86BBC46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https://www.pandasecurity.com/es/mediacenter/deepfakes-satelites/</a:t>
            </a:r>
            <a:endParaRPr lang="es-ES" dirty="0"/>
          </a:p>
          <a:p>
            <a:r>
              <a:rPr lang="es-ES" dirty="0">
                <a:hlinkClick r:id="rId3"/>
              </a:rPr>
              <a:t>https://thispersondoesnotexist.com/</a:t>
            </a:r>
            <a:endParaRPr lang="es-ES" dirty="0"/>
          </a:p>
          <a:p>
            <a:r>
              <a:rPr lang="es-ES" dirty="0">
                <a:hlinkClick r:id="rId4"/>
              </a:rPr>
              <a:t>https://www.pandasecurity.com/es/mediacenter/deepfake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26120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93</TotalTime>
  <Words>196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Gota</vt:lpstr>
      <vt:lpstr>IA generativa aplicada a imágenes de satÉlite</vt:lpstr>
      <vt:lpstr>Tecnología</vt:lpstr>
      <vt:lpstr>Presentación de PowerPoint</vt:lpstr>
      <vt:lpstr>Usos</vt:lpstr>
      <vt:lpstr>Imagen de ia </vt:lpstr>
      <vt:lpstr>Predicción de eventos </vt:lpstr>
      <vt:lpstr>URLS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generativa aplicada a imágenes de satÉlite</dc:title>
  <dc:creator>JORGE MARRERO CAMIRUAGA</dc:creator>
  <cp:lastModifiedBy>CLAUDIA MILAGROS MARTINEZ ROJAS</cp:lastModifiedBy>
  <cp:revision>7</cp:revision>
  <dcterms:created xsi:type="dcterms:W3CDTF">2023-12-13T16:27:05Z</dcterms:created>
  <dcterms:modified xsi:type="dcterms:W3CDTF">2023-12-13T18:02:04Z</dcterms:modified>
</cp:coreProperties>
</file>