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3"/>
  </p:normalViewPr>
  <p:slideViewPr>
    <p:cSldViewPr snapToGrid="0">
      <p:cViewPr>
        <p:scale>
          <a:sx n="150" d="100"/>
          <a:sy n="150" d="100"/>
        </p:scale>
        <p:origin x="9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5C68E-D34D-808E-E837-8598FB107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A3526-93B0-D664-E392-5316EF1AA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95A85-9D05-3B02-2622-9F9D887F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214133-28FB-D6CF-4416-87CBAF99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65C2D-C665-722A-2C45-03041DAA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90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04380-445A-5AE9-15A5-285E6845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DE6B5C-A4DF-7425-BFFD-934C91108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F600C-0A33-B7A3-F046-0F50ECF7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ED11D-2569-BA65-ABB1-86ACAEB2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A8E3C3-E389-16E9-5905-ED815495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97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776F86-CCA1-9971-66A3-A3E79222B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AF7B38-06E8-5789-A37B-2AC157C14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98E8D-D1AB-5726-7DE4-4ECEFDF8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A3BA5-8367-BA51-60ED-A4025673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05084E-33DC-6FD8-B9F5-BE347671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0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73A43-A61E-6C71-E339-F050320C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40780-A2C3-AF26-7882-C30657D9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F0A93-FD6B-DB49-8B60-5D67C143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1FA19D-7592-7901-5E75-6C588A55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CE140-323B-B2F1-743E-5EC0012C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7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1A344-67B7-CF74-F34B-D22C1382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C1A5D7-13DF-19C4-E051-ABE40203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98EEF2-932A-9629-4629-DE3F6373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B4ECDB-6D53-F4CB-F91B-0A4A0B87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644CC-1BFA-A2B7-84EA-34BAC3AC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050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F92DD-27DF-B173-B76F-6FD62FFF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205E1-EED7-DD95-F5BD-177527601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108558-4E59-833F-87AB-3E689A4D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3B88DC-8FAD-DA18-3AC3-DA055002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F85DF9-1153-D8AC-443B-013EF3B5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9BE474-A2EB-4FF9-E658-8CF4712C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32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D6CE9-183B-3304-167E-30003A15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DDB62-A500-8702-94D3-84D44A28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8B1795-098B-8332-3540-67891A516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0A56E1-CE47-5E2D-ABC3-4D0B95D7A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71B64D-A91E-BA7D-1EB9-F3A1337D5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072B1E-3A47-D07C-CC19-5E853608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A602EE-60D6-6529-78AC-CA8C929A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4C2ED4-1175-8EB7-3131-35FF9AA5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5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7A87-C4ED-40F8-EF3F-13924F32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4AD5F9-1BD0-005B-19EE-1BFB7D1E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0B569B-F173-ADB0-5EA5-7804810E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625B78-5346-86B5-25FA-8E98DD37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6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9C8C96-F019-838E-FC88-2A15F469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0C3664-746E-10F4-A375-307D25A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559533-6795-D826-E983-19A76988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953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A86B6-B211-CE19-C354-95F1A27B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14A6B-B09A-2D05-82A0-1C48E130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F9C785-1CB5-E588-749F-E0BA1FDD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D50EA-EA70-3D53-371F-1FE6C6B8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F4081F-76E8-6F66-D082-FA01798E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22BAF6-F38E-0D0D-C7D9-E7454CC5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81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5095E-4820-E437-C55D-FBA6BC3B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476725-B4D0-A325-A35E-22C38C046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1B62BA-6DFA-D1FF-BD7B-2736805C6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FC4AED-1A23-7FBD-4BE9-7E7650F8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9ADE3F-2386-5796-DC54-E3736304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DBDFD-403C-5D9D-7216-6F0D8816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59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53570B-664B-177A-5566-D163AFE4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7A2F4A-2303-B94A-4383-1672F380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BB3A1-046F-A499-72C2-DEE0EA940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2F7D-838E-CA45-AA05-27C13900DF1A}" type="datetimeFigureOut">
              <a:rPr lang="es-MX" smtClean="0"/>
              <a:t>23/01/24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05F6CF-B721-005F-A62C-1180C5387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78B04-B6FD-F1E2-A1CE-0BA8D8A43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7A69-F6FE-F348-B8E4-4C756560DC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9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cepto.de/planeta/" TargetMode="External"/><Relationship Id="rId2" Type="http://schemas.openxmlformats.org/officeDocument/2006/relationships/hyperlink" Target="https://concepto.de/planeta-tierr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cepto.de/sol/" TargetMode="External"/><Relationship Id="rId4" Type="http://schemas.openxmlformats.org/officeDocument/2006/relationships/hyperlink" Target="https://concepto.de/estrella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cepto.de/atmosfer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cepto.de/cinturon-de-asteroid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8E10F-10FE-48BE-8701-F1CD6D377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1774296"/>
          </a:xfrm>
        </p:spPr>
        <p:txBody>
          <a:bodyPr/>
          <a:lstStyle/>
          <a:p>
            <a:r>
              <a:rPr lang="es-MX" dirty="0"/>
              <a:t>El sistema solar</a:t>
            </a:r>
          </a:p>
        </p:txBody>
      </p:sp>
    </p:spTree>
    <p:extLst>
      <p:ext uri="{BB962C8B-B14F-4D97-AF65-F5344CB8AC3E}">
        <p14:creationId xmlns:p14="http://schemas.microsoft.com/office/powerpoint/2010/main" val="21997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658E9-A8EF-5A9E-63A4-3711DAD3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es el sistema solar?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D4FB7-6C8D-84A8-3449-EF0A3A6F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Montserrat" panose="020F0502020204030204" pitchFamily="34" charset="0"/>
              </a:rPr>
              <a:t>El sistema solar es </a:t>
            </a:r>
            <a:r>
              <a:rPr lang="es-MX" b="1" i="0" dirty="0">
                <a:solidFill>
                  <a:srgbClr val="000000"/>
                </a:solidFill>
                <a:effectLst/>
                <a:latin typeface="Montserrat" panose="020F0502020204030204" pitchFamily="34" charset="0"/>
              </a:rPr>
              <a:t>el contexto planetario en donde se encuentra nuestro </a:t>
            </a:r>
            <a:r>
              <a:rPr lang="es-MX" b="1" i="0" u="none" strike="noStrike" dirty="0">
                <a:solidFill>
                  <a:srgbClr val="000000"/>
                </a:solidFill>
                <a:effectLst/>
                <a:latin typeface="Montserrat" panose="020F0502020204030204" pitchFamily="34" charset="0"/>
                <a:hlinkClick r:id="rId2"/>
              </a:rPr>
              <a:t>planeta Tierra</a:t>
            </a:r>
            <a:r>
              <a:rPr lang="es-MX" b="0" i="0" dirty="0">
                <a:solidFill>
                  <a:srgbClr val="000000"/>
                </a:solidFill>
                <a:effectLst/>
                <a:latin typeface="Montserrat" panose="020F0502020204030204" pitchFamily="34" charset="0"/>
              </a:rPr>
              <a:t>: un circuito en donde ocho </a:t>
            </a:r>
            <a:r>
              <a:rPr lang="es-MX" b="0" i="0" u="none" strike="noStrike" dirty="0">
                <a:effectLst/>
                <a:latin typeface="Montserrat" panose="020F0502020204030204" pitchFamily="34" charset="0"/>
                <a:hlinkClick r:id="rId3"/>
              </a:rPr>
              <a:t>planetas</a:t>
            </a:r>
            <a:r>
              <a:rPr lang="es-MX" b="0" i="0" dirty="0">
                <a:solidFill>
                  <a:srgbClr val="000000"/>
                </a:solidFill>
                <a:effectLst/>
                <a:latin typeface="Montserrat" panose="020F0502020204030204" pitchFamily="34" charset="0"/>
              </a:rPr>
              <a:t> orbitan constantemente a una única </a:t>
            </a:r>
            <a:r>
              <a:rPr lang="es-MX" b="0" i="0" u="none" strike="noStrike" dirty="0">
                <a:effectLst/>
                <a:latin typeface="Montserrat" panose="020F0502020204030204" pitchFamily="34" charset="0"/>
                <a:hlinkClick r:id="rId4"/>
              </a:rPr>
              <a:t>estrella</a:t>
            </a:r>
            <a:r>
              <a:rPr lang="es-MX" b="0" i="0" dirty="0">
                <a:solidFill>
                  <a:srgbClr val="000000"/>
                </a:solidFill>
                <a:effectLst/>
                <a:latin typeface="Montserrat" panose="020F0502020204030204" pitchFamily="34" charset="0"/>
              </a:rPr>
              <a:t>, el </a:t>
            </a:r>
            <a:r>
              <a:rPr lang="es-MX" b="0" i="0" u="none" strike="noStrike" dirty="0">
                <a:effectLst/>
                <a:latin typeface="Montserrat" panose="020F0502020204030204" pitchFamily="34" charset="0"/>
                <a:hlinkClick r:id="rId5"/>
              </a:rPr>
              <a:t>Sol</a:t>
            </a:r>
            <a:r>
              <a:rPr lang="es-MX" b="0" i="0" dirty="0">
                <a:solidFill>
                  <a:srgbClr val="000000"/>
                </a:solidFill>
                <a:effectLst/>
                <a:latin typeface="Montserrat" panose="020F0502020204030204" pitchFamily="34" charset="0"/>
              </a:rPr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180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F3663-48DE-0A46-473B-210966E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Planetas interiores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9CD95-7423-638A-838E-B70B751F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Los más próximos al sol y los más pequeños: Mercurio, Venus, La Tierra y Marte. También se les llama planetas terrestres o telúricos, pues poseen superficie sólida, concreta, alrededor de la cual hay una </a:t>
            </a:r>
            <a:r>
              <a:rPr lang="es-MX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  <a:hlinkClick r:id="rId2"/>
              </a:rPr>
              <a:t>atmósfera</a:t>
            </a:r>
            <a:r>
              <a:rPr lang="es-MX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 (excepto en el caso de Mercurio).</a:t>
            </a:r>
          </a:p>
        </p:txBody>
      </p:sp>
    </p:spTree>
    <p:extLst>
      <p:ext uri="{BB962C8B-B14F-4D97-AF65-F5344CB8AC3E}">
        <p14:creationId xmlns:p14="http://schemas.microsoft.com/office/powerpoint/2010/main" val="321375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BC5D5-E7FC-6406-47CA-5CC020B8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Planetas exteriores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4E632-341D-F51C-E697-7869F528D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Que están después del </a:t>
            </a:r>
            <a:r>
              <a:rPr lang="es-MX" b="0" i="0" u="none" strike="noStrike" dirty="0">
                <a:effectLst/>
                <a:latin typeface="Montserrat" pitchFamily="2" charset="77"/>
                <a:hlinkClick r:id="rId2"/>
              </a:rPr>
              <a:t>cinturón de asteroides</a:t>
            </a:r>
            <a:r>
              <a:rPr lang="es-MX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 en el medio del sistema planetario, gigantescos y básicamente gaseosos: Júpiter, Saturno, Neptuno y Urano. Los últimos dos se conocen como los gigantes helados.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110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658E9-A8EF-5A9E-63A4-3711DAD3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es la tierra?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D4FB7-6C8D-84A8-3449-EF0A3A6F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0" i="0" dirty="0">
                <a:effectLst/>
                <a:latin typeface="Arial" panose="020B0604020202020204" pitchFamily="34" charset="0"/>
              </a:rPr>
              <a:t>La </a:t>
            </a:r>
            <a:r>
              <a:rPr lang="es-MX" b="1" i="0" dirty="0">
                <a:effectLst/>
                <a:latin typeface="Arial" panose="020B0604020202020204" pitchFamily="34" charset="0"/>
              </a:rPr>
              <a:t>Tierra</a:t>
            </a:r>
            <a:r>
              <a:rPr lang="es-MX" b="0" i="0" dirty="0">
                <a:effectLst/>
                <a:latin typeface="Arial" panose="020B0604020202020204" pitchFamily="34" charset="0"/>
              </a:rPr>
              <a:t> es un </a:t>
            </a:r>
            <a:r>
              <a:rPr lang="es-MX" b="0" i="0" u="none" strike="noStrike" dirty="0">
                <a:effectLst/>
                <a:latin typeface="Arial" panose="020B0604020202020204" pitchFamily="34" charset="0"/>
              </a:rPr>
              <a:t>planeta</a:t>
            </a:r>
            <a:r>
              <a:rPr lang="es-MX" b="0" i="0" dirty="0">
                <a:effectLst/>
                <a:latin typeface="Arial" panose="020B0604020202020204" pitchFamily="34" charset="0"/>
              </a:rPr>
              <a:t> del </a:t>
            </a:r>
            <a:r>
              <a:rPr lang="es-MX" b="0" i="0" u="none" strike="noStrike" dirty="0">
                <a:effectLst/>
                <a:latin typeface="Arial" panose="020B0604020202020204" pitchFamily="34" charset="0"/>
              </a:rPr>
              <a:t>sistema solar</a:t>
            </a:r>
            <a:r>
              <a:rPr lang="es-MX" b="0" i="0" dirty="0">
                <a:effectLst/>
                <a:latin typeface="Arial" panose="020B0604020202020204" pitchFamily="34" charset="0"/>
              </a:rPr>
              <a:t> que </a:t>
            </a:r>
            <a:r>
              <a:rPr lang="es-MX" b="0" i="0" u="none" strike="noStrike" dirty="0">
                <a:effectLst/>
                <a:latin typeface="Arial" panose="020B0604020202020204" pitchFamily="34" charset="0"/>
              </a:rPr>
              <a:t>gira</a:t>
            </a:r>
            <a:r>
              <a:rPr lang="es-MX" b="0" i="0" dirty="0">
                <a:effectLst/>
                <a:latin typeface="Arial" panose="020B0604020202020204" pitchFamily="34" charset="0"/>
              </a:rPr>
              <a:t> alrededor de su </a:t>
            </a:r>
            <a:r>
              <a:rPr lang="es-MX" b="0" i="0" u="none" strike="noStrike" dirty="0">
                <a:effectLst/>
                <a:latin typeface="Arial" panose="020B0604020202020204" pitchFamily="34" charset="0"/>
              </a:rPr>
              <a:t>del Sol </a:t>
            </a:r>
            <a:r>
              <a:rPr lang="es-MX" b="0" i="0" dirty="0">
                <a:effectLst/>
                <a:latin typeface="Arial" panose="020B0604020202020204" pitchFamily="34" charset="0"/>
              </a:rPr>
              <a:t>en la tercera </a:t>
            </a:r>
            <a:r>
              <a:rPr lang="es-MX" b="0" i="0" u="none" strike="noStrike" dirty="0">
                <a:effectLst/>
                <a:latin typeface="Arial" panose="020B0604020202020204" pitchFamily="34" charset="0"/>
              </a:rPr>
              <a:t>órbita</a:t>
            </a:r>
            <a:r>
              <a:rPr lang="es-MX" b="0" i="0" dirty="0">
                <a:effectLst/>
                <a:latin typeface="Arial" panose="020B0604020202020204" pitchFamily="34" charset="0"/>
              </a:rPr>
              <a:t> más interna. Es el más denso y el quinto mayor de los ocho planetas del sistema solar. También es el mayor de los cuatro </a:t>
            </a:r>
            <a:r>
              <a:rPr lang="es-MX" b="0" i="0" u="none" strike="noStrike" dirty="0">
                <a:effectLst/>
                <a:latin typeface="Arial" panose="020B0604020202020204" pitchFamily="34" charset="0"/>
              </a:rPr>
              <a:t>terrestres</a:t>
            </a:r>
            <a:r>
              <a:rPr lang="es-MX" b="0" i="0" dirty="0">
                <a:effectLst/>
                <a:latin typeface="Arial" panose="020B0604020202020204" pitchFamily="34" charset="0"/>
              </a:rPr>
              <a:t> o rocosos.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744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AEBC7-5444-733A-D71B-596DF624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Planetas alrededor del sistema solar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D55039B-15E0-57D0-0B4F-5EB6B562A08C}"/>
              </a:ext>
            </a:extLst>
          </p:cNvPr>
          <p:cNvSpPr/>
          <p:nvPr/>
        </p:nvSpPr>
        <p:spPr>
          <a:xfrm>
            <a:off x="508000" y="2968095"/>
            <a:ext cx="1617133" cy="14901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Sol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65EC533-D684-3541-546E-13CD2BDD7393}"/>
              </a:ext>
            </a:extLst>
          </p:cNvPr>
          <p:cNvSpPr/>
          <p:nvPr/>
        </p:nvSpPr>
        <p:spPr>
          <a:xfrm>
            <a:off x="2650067" y="2802465"/>
            <a:ext cx="1202266" cy="1049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Mercurio.</a:t>
            </a:r>
            <a:br>
              <a:rPr lang="es-MX" sz="1050" dirty="0"/>
            </a:br>
            <a:r>
              <a:rPr lang="es-MX" sz="1050" dirty="0"/>
              <a:t>Primer planeta mas cercano</a:t>
            </a:r>
            <a:endParaRPr lang="es-MX" sz="14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FD28079-51AF-4B3C-AA4F-5311E65B5632}"/>
              </a:ext>
            </a:extLst>
          </p:cNvPr>
          <p:cNvSpPr/>
          <p:nvPr/>
        </p:nvSpPr>
        <p:spPr>
          <a:xfrm>
            <a:off x="3581400" y="3852334"/>
            <a:ext cx="1202266" cy="1049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Venus.</a:t>
            </a:r>
            <a:br>
              <a:rPr lang="es-MX" sz="1050" dirty="0"/>
            </a:br>
            <a:r>
              <a:rPr lang="es-MX" sz="1050" dirty="0"/>
              <a:t>Segundo planeta mas cercano</a:t>
            </a:r>
            <a:endParaRPr lang="es-MX" sz="14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F9C7B9-6D6F-52AF-F473-ACFF48547544}"/>
              </a:ext>
            </a:extLst>
          </p:cNvPr>
          <p:cNvSpPr/>
          <p:nvPr/>
        </p:nvSpPr>
        <p:spPr>
          <a:xfrm>
            <a:off x="4444998" y="2802464"/>
            <a:ext cx="1202266" cy="1049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Tierra.</a:t>
            </a:r>
            <a:br>
              <a:rPr lang="es-MX" sz="1050" dirty="0"/>
            </a:br>
            <a:r>
              <a:rPr lang="es-MX" sz="1050" dirty="0"/>
              <a:t>Tercer planeta mas cercano</a:t>
            </a:r>
            <a:endParaRPr lang="es-MX" sz="14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8E351C1-54D7-EDA3-1031-8E4F517DA205}"/>
              </a:ext>
            </a:extLst>
          </p:cNvPr>
          <p:cNvSpPr/>
          <p:nvPr/>
        </p:nvSpPr>
        <p:spPr>
          <a:xfrm>
            <a:off x="5232398" y="3852334"/>
            <a:ext cx="1202266" cy="1049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Marte.</a:t>
            </a:r>
            <a:br>
              <a:rPr lang="es-MX" sz="1050" dirty="0"/>
            </a:br>
            <a:r>
              <a:rPr lang="es-MX" sz="1050" dirty="0"/>
              <a:t>Cuarto planeta mas cercano</a:t>
            </a:r>
            <a:endParaRPr lang="es-MX" sz="14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2313FDE-D79A-8153-1F5A-EB3FDF84CB5E}"/>
              </a:ext>
            </a:extLst>
          </p:cNvPr>
          <p:cNvSpPr/>
          <p:nvPr/>
        </p:nvSpPr>
        <p:spPr>
          <a:xfrm>
            <a:off x="6172198" y="2802464"/>
            <a:ext cx="1202266" cy="1049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Jupiter.</a:t>
            </a:r>
            <a:br>
              <a:rPr lang="es-MX" sz="1050" dirty="0"/>
            </a:br>
            <a:r>
              <a:rPr lang="es-MX" sz="1050" dirty="0"/>
              <a:t>Quinto planeta mas cercano</a:t>
            </a:r>
            <a:endParaRPr lang="es-MX" sz="14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8894AC7-5287-6941-2D83-B85CC721DAED}"/>
              </a:ext>
            </a:extLst>
          </p:cNvPr>
          <p:cNvSpPr/>
          <p:nvPr/>
        </p:nvSpPr>
        <p:spPr>
          <a:xfrm>
            <a:off x="6883396" y="3852334"/>
            <a:ext cx="1202266" cy="1049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Saturno.</a:t>
            </a:r>
            <a:br>
              <a:rPr lang="es-MX" sz="1050" dirty="0"/>
            </a:br>
            <a:r>
              <a:rPr lang="es-MX" sz="1050" dirty="0"/>
              <a:t>Sexto planeta mas cercano</a:t>
            </a:r>
            <a:endParaRPr lang="es-MX" sz="1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C5E577E-F3E0-7DBA-4C33-3F20E5772F2C}"/>
              </a:ext>
            </a:extLst>
          </p:cNvPr>
          <p:cNvSpPr/>
          <p:nvPr/>
        </p:nvSpPr>
        <p:spPr>
          <a:xfrm>
            <a:off x="7823196" y="2802464"/>
            <a:ext cx="1202266" cy="1049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Urano.</a:t>
            </a:r>
            <a:br>
              <a:rPr lang="es-MX" sz="1050" dirty="0"/>
            </a:br>
            <a:r>
              <a:rPr lang="es-MX" sz="1050" dirty="0"/>
              <a:t>Septimo planeta mas cercano</a:t>
            </a:r>
            <a:endParaRPr lang="es-MX" sz="14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2411FC6-A970-B9FD-AD98-C1215BF767DE}"/>
              </a:ext>
            </a:extLst>
          </p:cNvPr>
          <p:cNvSpPr/>
          <p:nvPr/>
        </p:nvSpPr>
        <p:spPr>
          <a:xfrm>
            <a:off x="8534394" y="3894665"/>
            <a:ext cx="1202266" cy="1049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Neptuno.</a:t>
            </a:r>
            <a:br>
              <a:rPr lang="es-MX" sz="1050" dirty="0"/>
            </a:br>
            <a:r>
              <a:rPr lang="es-MX" sz="1050" dirty="0"/>
              <a:t>Octavo planeta mas cercano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550616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247</Words>
  <Application>Microsoft Macintosh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Tema de Office</vt:lpstr>
      <vt:lpstr>El sistema solar</vt:lpstr>
      <vt:lpstr>Que es el sistema solar?</vt:lpstr>
      <vt:lpstr>Planetas interiores</vt:lpstr>
      <vt:lpstr>Planetas exteriores</vt:lpstr>
      <vt:lpstr>Que es la tierra?</vt:lpstr>
      <vt:lpstr>Planetas alrededor del sistema solar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sistema solar</dc:title>
  <dc:creator>Jorge</dc:creator>
  <cp:lastModifiedBy>Jorge</cp:lastModifiedBy>
  <cp:revision>1</cp:revision>
  <dcterms:created xsi:type="dcterms:W3CDTF">2024-01-23T20:53:31Z</dcterms:created>
  <dcterms:modified xsi:type="dcterms:W3CDTF">2024-01-23T21:20:44Z</dcterms:modified>
</cp:coreProperties>
</file>