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1AA7E1-6E3F-4100-8CAA-1684605635F5}" v="2036" dt="2022-06-13T04:18:16.043"/>
    <p1510:client id="{ED2C9B2E-8D88-4B5C-9ACC-3D2B78A68396}" v="654" dt="2022-06-14T02:22:19.705"/>
    <p1510:client id="{FCFBD4C1-8AED-4F2C-BD37-6442712A96A9}" v="19" dt="2022-06-13T16:19:20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6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8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9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3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7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7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June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June 13,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9002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B22A3-E2C1-BF15-92A6-25BA8A366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" r="23090" b="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4702" y="476497"/>
            <a:ext cx="3077044" cy="692171"/>
          </a:xfrm>
        </p:spPr>
        <p:txBody>
          <a:bodyPr anchor="t">
            <a:normAutofit/>
          </a:bodyPr>
          <a:lstStyle/>
          <a:p>
            <a:pPr algn="r"/>
            <a:r>
              <a:rPr lang="de-DE" sz="2700">
                <a:solidFill>
                  <a:schemeClr val="bg1"/>
                </a:solidFill>
                <a:cs typeface="Calibri Light"/>
              </a:rPr>
              <a:t>mergesort</a:t>
            </a:r>
            <a:endParaRPr lang="de-DE" sz="270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84A00C-DCFA-B09B-FFDB-990293F2E454}"/>
              </a:ext>
            </a:extLst>
          </p:cNvPr>
          <p:cNvSpPr txBox="1"/>
          <p:nvPr/>
        </p:nvSpPr>
        <p:spPr>
          <a:xfrm>
            <a:off x="251290" y="2803742"/>
            <a:ext cx="3437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Integrantes: </a:t>
            </a:r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JORGE SIQUEIRA SERRÃO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44D81-F12A-DD54-953F-6168A40B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6323"/>
            <a:ext cx="10241280" cy="903761"/>
          </a:xfrm>
        </p:spPr>
        <p:txBody>
          <a:bodyPr/>
          <a:lstStyle/>
          <a:p>
            <a:pPr algn="ctr"/>
            <a:r>
              <a:rPr lang="pt-BR" dirty="0"/>
              <a:t>Funcionamento</a:t>
            </a:r>
          </a:p>
        </p:txBody>
      </p:sp>
      <p:graphicFrame>
        <p:nvGraphicFramePr>
          <p:cNvPr id="19" name="Tabela 19">
            <a:extLst>
              <a:ext uri="{FF2B5EF4-FFF2-40B4-BE49-F238E27FC236}">
                <a16:creationId xmlns:a16="http://schemas.microsoft.com/office/drawing/2014/main" id="{C30140B0-CFD0-D793-66A3-20A677CEA49A}"/>
              </a:ext>
            </a:extLst>
          </p:cNvPr>
          <p:cNvGraphicFramePr>
            <a:graphicFrameLocks noGrp="1"/>
          </p:cNvGraphicFramePr>
          <p:nvPr/>
        </p:nvGraphicFramePr>
        <p:xfrm>
          <a:off x="186509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F1FA64CB-1885-D6B8-BC6C-9820B164C0BA}"/>
              </a:ext>
            </a:extLst>
          </p:cNvPr>
          <p:cNvGraphicFramePr>
            <a:graphicFrameLocks noGrp="1"/>
          </p:cNvGraphicFramePr>
          <p:nvPr/>
        </p:nvGraphicFramePr>
        <p:xfrm>
          <a:off x="17740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1" name="Tabela 19">
            <a:extLst>
              <a:ext uri="{FF2B5EF4-FFF2-40B4-BE49-F238E27FC236}">
                <a16:creationId xmlns:a16="http://schemas.microsoft.com/office/drawing/2014/main" id="{BC74206F-EF60-BE44-34AF-B1A5BD5F59B0}"/>
              </a:ext>
            </a:extLst>
          </p:cNvPr>
          <p:cNvGraphicFramePr>
            <a:graphicFrameLocks noGrp="1"/>
          </p:cNvGraphicFramePr>
          <p:nvPr/>
        </p:nvGraphicFramePr>
        <p:xfrm>
          <a:off x="32599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2" name="Tabela 19">
            <a:extLst>
              <a:ext uri="{FF2B5EF4-FFF2-40B4-BE49-F238E27FC236}">
                <a16:creationId xmlns:a16="http://schemas.microsoft.com/office/drawing/2014/main" id="{262ACD46-4DF1-9A9A-48C8-523D394C4114}"/>
              </a:ext>
            </a:extLst>
          </p:cNvPr>
          <p:cNvGraphicFramePr>
            <a:graphicFrameLocks noGrp="1"/>
          </p:cNvGraphicFramePr>
          <p:nvPr/>
        </p:nvGraphicFramePr>
        <p:xfrm>
          <a:off x="48728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3" name="Tabela 19">
            <a:extLst>
              <a:ext uri="{FF2B5EF4-FFF2-40B4-BE49-F238E27FC236}">
                <a16:creationId xmlns:a16="http://schemas.microsoft.com/office/drawing/2014/main" id="{29793631-6F97-1A0B-12EA-DE6490D566AD}"/>
              </a:ext>
            </a:extLst>
          </p:cNvPr>
          <p:cNvGraphicFramePr>
            <a:graphicFrameLocks noGrp="1"/>
          </p:cNvGraphicFramePr>
          <p:nvPr/>
        </p:nvGraphicFramePr>
        <p:xfrm>
          <a:off x="6320608" y="1845419"/>
          <a:ext cx="12628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4" name="Tabela 19">
            <a:extLst>
              <a:ext uri="{FF2B5EF4-FFF2-40B4-BE49-F238E27FC236}">
                <a16:creationId xmlns:a16="http://schemas.microsoft.com/office/drawing/2014/main" id="{874A278B-4B81-ADA0-9E1D-65787C2FB9C7}"/>
              </a:ext>
            </a:extLst>
          </p:cNvPr>
          <p:cNvGraphicFramePr>
            <a:graphicFrameLocks noGrp="1"/>
          </p:cNvGraphicFramePr>
          <p:nvPr/>
        </p:nvGraphicFramePr>
        <p:xfrm>
          <a:off x="78065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5" name="Tabela 19">
            <a:extLst>
              <a:ext uri="{FF2B5EF4-FFF2-40B4-BE49-F238E27FC236}">
                <a16:creationId xmlns:a16="http://schemas.microsoft.com/office/drawing/2014/main" id="{C66A5045-5D9C-236B-CCE6-14113580E619}"/>
              </a:ext>
            </a:extLst>
          </p:cNvPr>
          <p:cNvGraphicFramePr>
            <a:graphicFrameLocks noGrp="1"/>
          </p:cNvGraphicFramePr>
          <p:nvPr/>
        </p:nvGraphicFramePr>
        <p:xfrm>
          <a:off x="9267008" y="18708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6" name="Tabela 19">
            <a:extLst>
              <a:ext uri="{FF2B5EF4-FFF2-40B4-BE49-F238E27FC236}">
                <a16:creationId xmlns:a16="http://schemas.microsoft.com/office/drawing/2014/main" id="{CB66976A-2F80-C70B-CA32-975374BD33EF}"/>
              </a:ext>
            </a:extLst>
          </p:cNvPr>
          <p:cNvGraphicFramePr>
            <a:graphicFrameLocks noGrp="1"/>
          </p:cNvGraphicFramePr>
          <p:nvPr/>
        </p:nvGraphicFramePr>
        <p:xfrm>
          <a:off x="10752908" y="18708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42" name="Tabela 9">
            <a:extLst>
              <a:ext uri="{FF2B5EF4-FFF2-40B4-BE49-F238E27FC236}">
                <a16:creationId xmlns:a16="http://schemas.microsoft.com/office/drawing/2014/main" id="{D884C3BA-72B2-B978-7F30-5A1B646A4F2B}"/>
              </a:ext>
            </a:extLst>
          </p:cNvPr>
          <p:cNvGraphicFramePr>
            <a:graphicFrameLocks noGrp="1"/>
          </p:cNvGraphicFramePr>
          <p:nvPr/>
        </p:nvGraphicFramePr>
        <p:xfrm>
          <a:off x="237309" y="2703576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4" name="Tabela 9">
            <a:extLst>
              <a:ext uri="{FF2B5EF4-FFF2-40B4-BE49-F238E27FC236}">
                <a16:creationId xmlns:a16="http://schemas.microsoft.com/office/drawing/2014/main" id="{92AD276B-73B5-319C-9672-9355A2D9F89D}"/>
              </a:ext>
            </a:extLst>
          </p:cNvPr>
          <p:cNvGraphicFramePr>
            <a:graphicFrameLocks noGrp="1"/>
          </p:cNvGraphicFramePr>
          <p:nvPr/>
        </p:nvGraphicFramePr>
        <p:xfrm>
          <a:off x="3252652" y="2714462"/>
          <a:ext cx="2657562" cy="367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6739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6" name="Tabela 9">
            <a:extLst>
              <a:ext uri="{FF2B5EF4-FFF2-40B4-BE49-F238E27FC236}">
                <a16:creationId xmlns:a16="http://schemas.microsoft.com/office/drawing/2014/main" id="{CCC051B0-C2A3-7244-61EB-D09D59C06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319540"/>
              </p:ext>
            </p:extLst>
          </p:nvPr>
        </p:nvGraphicFramePr>
        <p:xfrm>
          <a:off x="6322423" y="2692690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8" name="Tabela 9">
            <a:extLst>
              <a:ext uri="{FF2B5EF4-FFF2-40B4-BE49-F238E27FC236}">
                <a16:creationId xmlns:a16="http://schemas.microsoft.com/office/drawing/2014/main" id="{D800F699-DE6A-8D92-FDF1-96C301759FB9}"/>
              </a:ext>
            </a:extLst>
          </p:cNvPr>
          <p:cNvGraphicFramePr>
            <a:graphicFrameLocks noGrp="1"/>
          </p:cNvGraphicFramePr>
          <p:nvPr/>
        </p:nvGraphicFramePr>
        <p:xfrm>
          <a:off x="9305109" y="2692690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9" name="Tabela 49">
            <a:extLst>
              <a:ext uri="{FF2B5EF4-FFF2-40B4-BE49-F238E27FC236}">
                <a16:creationId xmlns:a16="http://schemas.microsoft.com/office/drawing/2014/main" id="{41D04555-7F02-9C36-F091-2D16DD92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2974"/>
              </p:ext>
            </p:extLst>
          </p:nvPr>
        </p:nvGraphicFramePr>
        <p:xfrm>
          <a:off x="1783080" y="3824805"/>
          <a:ext cx="816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366554345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61178265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472558267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871439895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11247158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363867661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723292594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472680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53626"/>
                  </a:ext>
                </a:extLst>
              </a:tr>
            </a:tbl>
          </a:graphicData>
        </a:graphic>
      </p:graphicFrame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C3F4BE64-78AF-1E18-2E58-B40E0A65BFFB}"/>
              </a:ext>
            </a:extLst>
          </p:cNvPr>
          <p:cNvCxnSpPr>
            <a:cxnSpLocks/>
          </p:cNvCxnSpPr>
          <p:nvPr/>
        </p:nvCxnSpPr>
        <p:spPr>
          <a:xfrm flipH="1" flipV="1">
            <a:off x="842095" y="2204545"/>
            <a:ext cx="710581" cy="49666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3E31BDD8-30D9-92AE-4F26-035FB55CBF10}"/>
              </a:ext>
            </a:extLst>
          </p:cNvPr>
          <p:cNvCxnSpPr>
            <a:cxnSpLocks/>
          </p:cNvCxnSpPr>
          <p:nvPr/>
        </p:nvCxnSpPr>
        <p:spPr>
          <a:xfrm flipH="1">
            <a:off x="1548457" y="2210144"/>
            <a:ext cx="876286" cy="49151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0C34D4B8-43ED-29E6-4D68-A67EB71B1CFA}"/>
              </a:ext>
            </a:extLst>
          </p:cNvPr>
          <p:cNvCxnSpPr>
            <a:cxnSpLocks/>
          </p:cNvCxnSpPr>
          <p:nvPr/>
        </p:nvCxnSpPr>
        <p:spPr>
          <a:xfrm flipH="1">
            <a:off x="4587991" y="2210144"/>
            <a:ext cx="918619" cy="53384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08BE1E3B-D6CA-29F3-D306-E38C6BB9B440}"/>
              </a:ext>
            </a:extLst>
          </p:cNvPr>
          <p:cNvCxnSpPr>
            <a:cxnSpLocks/>
          </p:cNvCxnSpPr>
          <p:nvPr/>
        </p:nvCxnSpPr>
        <p:spPr>
          <a:xfrm>
            <a:off x="3931810" y="2210144"/>
            <a:ext cx="656179" cy="54231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1D6BA619-C763-1B4A-E406-745BCA4350D0}"/>
              </a:ext>
            </a:extLst>
          </p:cNvPr>
          <p:cNvCxnSpPr>
            <a:cxnSpLocks/>
          </p:cNvCxnSpPr>
          <p:nvPr/>
        </p:nvCxnSpPr>
        <p:spPr>
          <a:xfrm flipH="1">
            <a:off x="7669856" y="2218611"/>
            <a:ext cx="783154" cy="47458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D1D1A2E7-A101-5BD7-ABA0-503B421F93E9}"/>
              </a:ext>
            </a:extLst>
          </p:cNvPr>
          <p:cNvCxnSpPr>
            <a:cxnSpLocks/>
          </p:cNvCxnSpPr>
          <p:nvPr/>
        </p:nvCxnSpPr>
        <p:spPr>
          <a:xfrm>
            <a:off x="6988276" y="2210144"/>
            <a:ext cx="681580" cy="49998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E71A6AC-2786-E621-5A35-13CBF340591B}"/>
              </a:ext>
            </a:extLst>
          </p:cNvPr>
          <p:cNvCxnSpPr>
            <a:cxnSpLocks/>
          </p:cNvCxnSpPr>
          <p:nvPr/>
        </p:nvCxnSpPr>
        <p:spPr>
          <a:xfrm flipH="1">
            <a:off x="10633189" y="2218611"/>
            <a:ext cx="690020" cy="48304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0C89999-A34B-42A1-10EA-2F8689B9E996}"/>
              </a:ext>
            </a:extLst>
          </p:cNvPr>
          <p:cNvCxnSpPr>
            <a:cxnSpLocks/>
          </p:cNvCxnSpPr>
          <p:nvPr/>
        </p:nvCxnSpPr>
        <p:spPr>
          <a:xfrm flipH="1" flipV="1">
            <a:off x="9896589" y="2227525"/>
            <a:ext cx="749287" cy="46522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12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44D81-F12A-DD54-953F-6168A40B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6323"/>
            <a:ext cx="10241280" cy="903761"/>
          </a:xfrm>
        </p:spPr>
        <p:txBody>
          <a:bodyPr/>
          <a:lstStyle/>
          <a:p>
            <a:pPr algn="ctr"/>
            <a:r>
              <a:rPr lang="pt-BR" dirty="0"/>
              <a:t>Funcionamento</a:t>
            </a:r>
          </a:p>
        </p:txBody>
      </p:sp>
      <p:graphicFrame>
        <p:nvGraphicFramePr>
          <p:cNvPr id="19" name="Tabela 19">
            <a:extLst>
              <a:ext uri="{FF2B5EF4-FFF2-40B4-BE49-F238E27FC236}">
                <a16:creationId xmlns:a16="http://schemas.microsoft.com/office/drawing/2014/main" id="{C30140B0-CFD0-D793-66A3-20A677CEA49A}"/>
              </a:ext>
            </a:extLst>
          </p:cNvPr>
          <p:cNvGraphicFramePr>
            <a:graphicFrameLocks noGrp="1"/>
          </p:cNvGraphicFramePr>
          <p:nvPr/>
        </p:nvGraphicFramePr>
        <p:xfrm>
          <a:off x="186509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F1FA64CB-1885-D6B8-BC6C-9820B164C0BA}"/>
              </a:ext>
            </a:extLst>
          </p:cNvPr>
          <p:cNvGraphicFramePr>
            <a:graphicFrameLocks noGrp="1"/>
          </p:cNvGraphicFramePr>
          <p:nvPr/>
        </p:nvGraphicFramePr>
        <p:xfrm>
          <a:off x="17740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1" name="Tabela 19">
            <a:extLst>
              <a:ext uri="{FF2B5EF4-FFF2-40B4-BE49-F238E27FC236}">
                <a16:creationId xmlns:a16="http://schemas.microsoft.com/office/drawing/2014/main" id="{BC74206F-EF60-BE44-34AF-B1A5BD5F59B0}"/>
              </a:ext>
            </a:extLst>
          </p:cNvPr>
          <p:cNvGraphicFramePr>
            <a:graphicFrameLocks noGrp="1"/>
          </p:cNvGraphicFramePr>
          <p:nvPr/>
        </p:nvGraphicFramePr>
        <p:xfrm>
          <a:off x="32599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2" name="Tabela 19">
            <a:extLst>
              <a:ext uri="{FF2B5EF4-FFF2-40B4-BE49-F238E27FC236}">
                <a16:creationId xmlns:a16="http://schemas.microsoft.com/office/drawing/2014/main" id="{262ACD46-4DF1-9A9A-48C8-523D394C4114}"/>
              </a:ext>
            </a:extLst>
          </p:cNvPr>
          <p:cNvGraphicFramePr>
            <a:graphicFrameLocks noGrp="1"/>
          </p:cNvGraphicFramePr>
          <p:nvPr/>
        </p:nvGraphicFramePr>
        <p:xfrm>
          <a:off x="48728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3" name="Tabela 19">
            <a:extLst>
              <a:ext uri="{FF2B5EF4-FFF2-40B4-BE49-F238E27FC236}">
                <a16:creationId xmlns:a16="http://schemas.microsoft.com/office/drawing/2014/main" id="{29793631-6F97-1A0B-12EA-DE6490D566AD}"/>
              </a:ext>
            </a:extLst>
          </p:cNvPr>
          <p:cNvGraphicFramePr>
            <a:graphicFrameLocks noGrp="1"/>
          </p:cNvGraphicFramePr>
          <p:nvPr/>
        </p:nvGraphicFramePr>
        <p:xfrm>
          <a:off x="6320608" y="1845419"/>
          <a:ext cx="12628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4" name="Tabela 19">
            <a:extLst>
              <a:ext uri="{FF2B5EF4-FFF2-40B4-BE49-F238E27FC236}">
                <a16:creationId xmlns:a16="http://schemas.microsoft.com/office/drawing/2014/main" id="{874A278B-4B81-ADA0-9E1D-65787C2FB9C7}"/>
              </a:ext>
            </a:extLst>
          </p:cNvPr>
          <p:cNvGraphicFramePr>
            <a:graphicFrameLocks noGrp="1"/>
          </p:cNvGraphicFramePr>
          <p:nvPr/>
        </p:nvGraphicFramePr>
        <p:xfrm>
          <a:off x="78065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5" name="Tabela 19">
            <a:extLst>
              <a:ext uri="{FF2B5EF4-FFF2-40B4-BE49-F238E27FC236}">
                <a16:creationId xmlns:a16="http://schemas.microsoft.com/office/drawing/2014/main" id="{C66A5045-5D9C-236B-CCE6-14113580E619}"/>
              </a:ext>
            </a:extLst>
          </p:cNvPr>
          <p:cNvGraphicFramePr>
            <a:graphicFrameLocks noGrp="1"/>
          </p:cNvGraphicFramePr>
          <p:nvPr/>
        </p:nvGraphicFramePr>
        <p:xfrm>
          <a:off x="9267008" y="18708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6" name="Tabela 19">
            <a:extLst>
              <a:ext uri="{FF2B5EF4-FFF2-40B4-BE49-F238E27FC236}">
                <a16:creationId xmlns:a16="http://schemas.microsoft.com/office/drawing/2014/main" id="{CB66976A-2F80-C70B-CA32-975374BD33EF}"/>
              </a:ext>
            </a:extLst>
          </p:cNvPr>
          <p:cNvGraphicFramePr>
            <a:graphicFrameLocks noGrp="1"/>
          </p:cNvGraphicFramePr>
          <p:nvPr/>
        </p:nvGraphicFramePr>
        <p:xfrm>
          <a:off x="10752908" y="18708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42" name="Tabela 9">
            <a:extLst>
              <a:ext uri="{FF2B5EF4-FFF2-40B4-BE49-F238E27FC236}">
                <a16:creationId xmlns:a16="http://schemas.microsoft.com/office/drawing/2014/main" id="{D884C3BA-72B2-B978-7F30-5A1B646A4F2B}"/>
              </a:ext>
            </a:extLst>
          </p:cNvPr>
          <p:cNvGraphicFramePr>
            <a:graphicFrameLocks noGrp="1"/>
          </p:cNvGraphicFramePr>
          <p:nvPr/>
        </p:nvGraphicFramePr>
        <p:xfrm>
          <a:off x="237309" y="2703576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4" name="Tabela 9">
            <a:extLst>
              <a:ext uri="{FF2B5EF4-FFF2-40B4-BE49-F238E27FC236}">
                <a16:creationId xmlns:a16="http://schemas.microsoft.com/office/drawing/2014/main" id="{92AD276B-73B5-319C-9672-9355A2D9F89D}"/>
              </a:ext>
            </a:extLst>
          </p:cNvPr>
          <p:cNvGraphicFramePr>
            <a:graphicFrameLocks noGrp="1"/>
          </p:cNvGraphicFramePr>
          <p:nvPr/>
        </p:nvGraphicFramePr>
        <p:xfrm>
          <a:off x="3252652" y="2714462"/>
          <a:ext cx="2657562" cy="367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6739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6" name="Tabela 9">
            <a:extLst>
              <a:ext uri="{FF2B5EF4-FFF2-40B4-BE49-F238E27FC236}">
                <a16:creationId xmlns:a16="http://schemas.microsoft.com/office/drawing/2014/main" id="{CCC051B0-C2A3-7244-61EB-D09D59C06269}"/>
              </a:ext>
            </a:extLst>
          </p:cNvPr>
          <p:cNvGraphicFramePr>
            <a:graphicFrameLocks noGrp="1"/>
          </p:cNvGraphicFramePr>
          <p:nvPr/>
        </p:nvGraphicFramePr>
        <p:xfrm>
          <a:off x="6322423" y="2692690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8" name="Tabela 9">
            <a:extLst>
              <a:ext uri="{FF2B5EF4-FFF2-40B4-BE49-F238E27FC236}">
                <a16:creationId xmlns:a16="http://schemas.microsoft.com/office/drawing/2014/main" id="{D800F699-DE6A-8D92-FDF1-96C301759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77310"/>
              </p:ext>
            </p:extLst>
          </p:nvPr>
        </p:nvGraphicFramePr>
        <p:xfrm>
          <a:off x="9305109" y="2692690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9" name="Tabela 49">
            <a:extLst>
              <a:ext uri="{FF2B5EF4-FFF2-40B4-BE49-F238E27FC236}">
                <a16:creationId xmlns:a16="http://schemas.microsoft.com/office/drawing/2014/main" id="{41D04555-7F02-9C36-F091-2D16DD92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43298"/>
              </p:ext>
            </p:extLst>
          </p:nvPr>
        </p:nvGraphicFramePr>
        <p:xfrm>
          <a:off x="1783080" y="3824805"/>
          <a:ext cx="816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366554345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61178265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472558267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871439895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11247158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363867661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723292594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472680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53626"/>
                  </a:ext>
                </a:extLst>
              </a:tr>
            </a:tbl>
          </a:graphicData>
        </a:graphic>
      </p:graphicFrame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C3F4BE64-78AF-1E18-2E58-B40E0A65BFFB}"/>
              </a:ext>
            </a:extLst>
          </p:cNvPr>
          <p:cNvCxnSpPr>
            <a:cxnSpLocks/>
          </p:cNvCxnSpPr>
          <p:nvPr/>
        </p:nvCxnSpPr>
        <p:spPr>
          <a:xfrm flipH="1" flipV="1">
            <a:off x="842095" y="2204545"/>
            <a:ext cx="710581" cy="49666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3E31BDD8-30D9-92AE-4F26-035FB55CBF10}"/>
              </a:ext>
            </a:extLst>
          </p:cNvPr>
          <p:cNvCxnSpPr>
            <a:cxnSpLocks/>
          </p:cNvCxnSpPr>
          <p:nvPr/>
        </p:nvCxnSpPr>
        <p:spPr>
          <a:xfrm flipH="1">
            <a:off x="1548457" y="2210144"/>
            <a:ext cx="876286" cy="49151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0C34D4B8-43ED-29E6-4D68-A67EB71B1CFA}"/>
              </a:ext>
            </a:extLst>
          </p:cNvPr>
          <p:cNvCxnSpPr>
            <a:cxnSpLocks/>
          </p:cNvCxnSpPr>
          <p:nvPr/>
        </p:nvCxnSpPr>
        <p:spPr>
          <a:xfrm flipH="1">
            <a:off x="4587991" y="2210144"/>
            <a:ext cx="918619" cy="53384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08BE1E3B-D6CA-29F3-D306-E38C6BB9B440}"/>
              </a:ext>
            </a:extLst>
          </p:cNvPr>
          <p:cNvCxnSpPr>
            <a:cxnSpLocks/>
          </p:cNvCxnSpPr>
          <p:nvPr/>
        </p:nvCxnSpPr>
        <p:spPr>
          <a:xfrm>
            <a:off x="3931810" y="2210144"/>
            <a:ext cx="656179" cy="54231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1D6BA619-C763-1B4A-E406-745BCA4350D0}"/>
              </a:ext>
            </a:extLst>
          </p:cNvPr>
          <p:cNvCxnSpPr>
            <a:cxnSpLocks/>
          </p:cNvCxnSpPr>
          <p:nvPr/>
        </p:nvCxnSpPr>
        <p:spPr>
          <a:xfrm flipH="1">
            <a:off x="7669856" y="2218611"/>
            <a:ext cx="783154" cy="47458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D1D1A2E7-A101-5BD7-ABA0-503B421F93E9}"/>
              </a:ext>
            </a:extLst>
          </p:cNvPr>
          <p:cNvCxnSpPr>
            <a:cxnSpLocks/>
          </p:cNvCxnSpPr>
          <p:nvPr/>
        </p:nvCxnSpPr>
        <p:spPr>
          <a:xfrm>
            <a:off x="6988276" y="2210144"/>
            <a:ext cx="681580" cy="49998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E71A6AC-2786-E621-5A35-13CBF340591B}"/>
              </a:ext>
            </a:extLst>
          </p:cNvPr>
          <p:cNvCxnSpPr>
            <a:cxnSpLocks/>
          </p:cNvCxnSpPr>
          <p:nvPr/>
        </p:nvCxnSpPr>
        <p:spPr>
          <a:xfrm flipH="1">
            <a:off x="10633189" y="2218611"/>
            <a:ext cx="690020" cy="48304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0C89999-A34B-42A1-10EA-2F8689B9E996}"/>
              </a:ext>
            </a:extLst>
          </p:cNvPr>
          <p:cNvCxnSpPr>
            <a:cxnSpLocks/>
          </p:cNvCxnSpPr>
          <p:nvPr/>
        </p:nvCxnSpPr>
        <p:spPr>
          <a:xfrm flipH="1" flipV="1">
            <a:off x="9896589" y="2227525"/>
            <a:ext cx="749287" cy="46522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07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44D81-F12A-DD54-953F-6168A40B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6323"/>
            <a:ext cx="10241280" cy="903761"/>
          </a:xfrm>
        </p:spPr>
        <p:txBody>
          <a:bodyPr/>
          <a:lstStyle/>
          <a:p>
            <a:pPr algn="ctr"/>
            <a:r>
              <a:rPr lang="pt-BR" dirty="0"/>
              <a:t>Funcionamento</a:t>
            </a:r>
          </a:p>
        </p:txBody>
      </p:sp>
      <p:graphicFrame>
        <p:nvGraphicFramePr>
          <p:cNvPr id="19" name="Tabela 19">
            <a:extLst>
              <a:ext uri="{FF2B5EF4-FFF2-40B4-BE49-F238E27FC236}">
                <a16:creationId xmlns:a16="http://schemas.microsoft.com/office/drawing/2014/main" id="{C30140B0-CFD0-D793-66A3-20A677CEA49A}"/>
              </a:ext>
            </a:extLst>
          </p:cNvPr>
          <p:cNvGraphicFramePr>
            <a:graphicFrameLocks noGrp="1"/>
          </p:cNvGraphicFramePr>
          <p:nvPr/>
        </p:nvGraphicFramePr>
        <p:xfrm>
          <a:off x="186509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F1FA64CB-1885-D6B8-BC6C-9820B164C0BA}"/>
              </a:ext>
            </a:extLst>
          </p:cNvPr>
          <p:cNvGraphicFramePr>
            <a:graphicFrameLocks noGrp="1"/>
          </p:cNvGraphicFramePr>
          <p:nvPr/>
        </p:nvGraphicFramePr>
        <p:xfrm>
          <a:off x="17740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1" name="Tabela 19">
            <a:extLst>
              <a:ext uri="{FF2B5EF4-FFF2-40B4-BE49-F238E27FC236}">
                <a16:creationId xmlns:a16="http://schemas.microsoft.com/office/drawing/2014/main" id="{BC74206F-EF60-BE44-34AF-B1A5BD5F59B0}"/>
              </a:ext>
            </a:extLst>
          </p:cNvPr>
          <p:cNvGraphicFramePr>
            <a:graphicFrameLocks noGrp="1"/>
          </p:cNvGraphicFramePr>
          <p:nvPr/>
        </p:nvGraphicFramePr>
        <p:xfrm>
          <a:off x="32599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2" name="Tabela 19">
            <a:extLst>
              <a:ext uri="{FF2B5EF4-FFF2-40B4-BE49-F238E27FC236}">
                <a16:creationId xmlns:a16="http://schemas.microsoft.com/office/drawing/2014/main" id="{262ACD46-4DF1-9A9A-48C8-523D394C4114}"/>
              </a:ext>
            </a:extLst>
          </p:cNvPr>
          <p:cNvGraphicFramePr>
            <a:graphicFrameLocks noGrp="1"/>
          </p:cNvGraphicFramePr>
          <p:nvPr/>
        </p:nvGraphicFramePr>
        <p:xfrm>
          <a:off x="48728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3" name="Tabela 19">
            <a:extLst>
              <a:ext uri="{FF2B5EF4-FFF2-40B4-BE49-F238E27FC236}">
                <a16:creationId xmlns:a16="http://schemas.microsoft.com/office/drawing/2014/main" id="{29793631-6F97-1A0B-12EA-DE6490D566AD}"/>
              </a:ext>
            </a:extLst>
          </p:cNvPr>
          <p:cNvGraphicFramePr>
            <a:graphicFrameLocks noGrp="1"/>
          </p:cNvGraphicFramePr>
          <p:nvPr/>
        </p:nvGraphicFramePr>
        <p:xfrm>
          <a:off x="6320608" y="1845419"/>
          <a:ext cx="12628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4" name="Tabela 19">
            <a:extLst>
              <a:ext uri="{FF2B5EF4-FFF2-40B4-BE49-F238E27FC236}">
                <a16:creationId xmlns:a16="http://schemas.microsoft.com/office/drawing/2014/main" id="{874A278B-4B81-ADA0-9E1D-65787C2FB9C7}"/>
              </a:ext>
            </a:extLst>
          </p:cNvPr>
          <p:cNvGraphicFramePr>
            <a:graphicFrameLocks noGrp="1"/>
          </p:cNvGraphicFramePr>
          <p:nvPr/>
        </p:nvGraphicFramePr>
        <p:xfrm>
          <a:off x="78065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5" name="Tabela 19">
            <a:extLst>
              <a:ext uri="{FF2B5EF4-FFF2-40B4-BE49-F238E27FC236}">
                <a16:creationId xmlns:a16="http://schemas.microsoft.com/office/drawing/2014/main" id="{C66A5045-5D9C-236B-CCE6-14113580E619}"/>
              </a:ext>
            </a:extLst>
          </p:cNvPr>
          <p:cNvGraphicFramePr>
            <a:graphicFrameLocks noGrp="1"/>
          </p:cNvGraphicFramePr>
          <p:nvPr/>
        </p:nvGraphicFramePr>
        <p:xfrm>
          <a:off x="9267008" y="18708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6" name="Tabela 19">
            <a:extLst>
              <a:ext uri="{FF2B5EF4-FFF2-40B4-BE49-F238E27FC236}">
                <a16:creationId xmlns:a16="http://schemas.microsoft.com/office/drawing/2014/main" id="{CB66976A-2F80-C70B-CA32-975374BD33EF}"/>
              </a:ext>
            </a:extLst>
          </p:cNvPr>
          <p:cNvGraphicFramePr>
            <a:graphicFrameLocks noGrp="1"/>
          </p:cNvGraphicFramePr>
          <p:nvPr/>
        </p:nvGraphicFramePr>
        <p:xfrm>
          <a:off x="10752908" y="18708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42" name="Tabela 9">
            <a:extLst>
              <a:ext uri="{FF2B5EF4-FFF2-40B4-BE49-F238E27FC236}">
                <a16:creationId xmlns:a16="http://schemas.microsoft.com/office/drawing/2014/main" id="{D884C3BA-72B2-B978-7F30-5A1B646A4F2B}"/>
              </a:ext>
            </a:extLst>
          </p:cNvPr>
          <p:cNvGraphicFramePr>
            <a:graphicFrameLocks noGrp="1"/>
          </p:cNvGraphicFramePr>
          <p:nvPr/>
        </p:nvGraphicFramePr>
        <p:xfrm>
          <a:off x="237309" y="2703576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4" name="Tabela 9">
            <a:extLst>
              <a:ext uri="{FF2B5EF4-FFF2-40B4-BE49-F238E27FC236}">
                <a16:creationId xmlns:a16="http://schemas.microsoft.com/office/drawing/2014/main" id="{92AD276B-73B5-319C-9672-9355A2D9F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65511"/>
              </p:ext>
            </p:extLst>
          </p:nvPr>
        </p:nvGraphicFramePr>
        <p:xfrm>
          <a:off x="3252652" y="2714462"/>
          <a:ext cx="2657562" cy="367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6739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6" name="Tabela 9">
            <a:extLst>
              <a:ext uri="{FF2B5EF4-FFF2-40B4-BE49-F238E27FC236}">
                <a16:creationId xmlns:a16="http://schemas.microsoft.com/office/drawing/2014/main" id="{CCC051B0-C2A3-7244-61EB-D09D59C06269}"/>
              </a:ext>
            </a:extLst>
          </p:cNvPr>
          <p:cNvGraphicFramePr>
            <a:graphicFrameLocks noGrp="1"/>
          </p:cNvGraphicFramePr>
          <p:nvPr/>
        </p:nvGraphicFramePr>
        <p:xfrm>
          <a:off x="6322423" y="2692690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8" name="Tabela 9">
            <a:extLst>
              <a:ext uri="{FF2B5EF4-FFF2-40B4-BE49-F238E27FC236}">
                <a16:creationId xmlns:a16="http://schemas.microsoft.com/office/drawing/2014/main" id="{D800F699-DE6A-8D92-FDF1-96C301759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70721"/>
              </p:ext>
            </p:extLst>
          </p:nvPr>
        </p:nvGraphicFramePr>
        <p:xfrm>
          <a:off x="9305109" y="2692690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9" name="Tabela 49">
            <a:extLst>
              <a:ext uri="{FF2B5EF4-FFF2-40B4-BE49-F238E27FC236}">
                <a16:creationId xmlns:a16="http://schemas.microsoft.com/office/drawing/2014/main" id="{41D04555-7F02-9C36-F091-2D16DD92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44177"/>
              </p:ext>
            </p:extLst>
          </p:nvPr>
        </p:nvGraphicFramePr>
        <p:xfrm>
          <a:off x="1783080" y="3824805"/>
          <a:ext cx="816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366554345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61178265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472558267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871439895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11247158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363867661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723292594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472680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53626"/>
                  </a:ext>
                </a:extLst>
              </a:tr>
            </a:tbl>
          </a:graphicData>
        </a:graphic>
      </p:graphicFrame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C3F4BE64-78AF-1E18-2E58-B40E0A65BFFB}"/>
              </a:ext>
            </a:extLst>
          </p:cNvPr>
          <p:cNvCxnSpPr>
            <a:cxnSpLocks/>
          </p:cNvCxnSpPr>
          <p:nvPr/>
        </p:nvCxnSpPr>
        <p:spPr>
          <a:xfrm flipH="1" flipV="1">
            <a:off x="842095" y="2204545"/>
            <a:ext cx="710581" cy="49666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3E31BDD8-30D9-92AE-4F26-035FB55CBF10}"/>
              </a:ext>
            </a:extLst>
          </p:cNvPr>
          <p:cNvCxnSpPr>
            <a:cxnSpLocks/>
          </p:cNvCxnSpPr>
          <p:nvPr/>
        </p:nvCxnSpPr>
        <p:spPr>
          <a:xfrm flipH="1">
            <a:off x="1548457" y="2210144"/>
            <a:ext cx="876286" cy="49151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0C34D4B8-43ED-29E6-4D68-A67EB71B1CFA}"/>
              </a:ext>
            </a:extLst>
          </p:cNvPr>
          <p:cNvCxnSpPr>
            <a:cxnSpLocks/>
          </p:cNvCxnSpPr>
          <p:nvPr/>
        </p:nvCxnSpPr>
        <p:spPr>
          <a:xfrm flipH="1">
            <a:off x="4587991" y="2210144"/>
            <a:ext cx="918619" cy="53384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08BE1E3B-D6CA-29F3-D306-E38C6BB9B440}"/>
              </a:ext>
            </a:extLst>
          </p:cNvPr>
          <p:cNvCxnSpPr>
            <a:cxnSpLocks/>
          </p:cNvCxnSpPr>
          <p:nvPr/>
        </p:nvCxnSpPr>
        <p:spPr>
          <a:xfrm>
            <a:off x="3931810" y="2210144"/>
            <a:ext cx="656179" cy="54231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1D6BA619-C763-1B4A-E406-745BCA4350D0}"/>
              </a:ext>
            </a:extLst>
          </p:cNvPr>
          <p:cNvCxnSpPr>
            <a:cxnSpLocks/>
          </p:cNvCxnSpPr>
          <p:nvPr/>
        </p:nvCxnSpPr>
        <p:spPr>
          <a:xfrm flipH="1">
            <a:off x="7669856" y="2218611"/>
            <a:ext cx="783154" cy="47458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D1D1A2E7-A101-5BD7-ABA0-503B421F93E9}"/>
              </a:ext>
            </a:extLst>
          </p:cNvPr>
          <p:cNvCxnSpPr>
            <a:cxnSpLocks/>
          </p:cNvCxnSpPr>
          <p:nvPr/>
        </p:nvCxnSpPr>
        <p:spPr>
          <a:xfrm>
            <a:off x="6988276" y="2210144"/>
            <a:ext cx="681580" cy="49998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E71A6AC-2786-E621-5A35-13CBF340591B}"/>
              </a:ext>
            </a:extLst>
          </p:cNvPr>
          <p:cNvCxnSpPr>
            <a:cxnSpLocks/>
          </p:cNvCxnSpPr>
          <p:nvPr/>
        </p:nvCxnSpPr>
        <p:spPr>
          <a:xfrm flipH="1">
            <a:off x="10633189" y="2218611"/>
            <a:ext cx="690020" cy="48304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0C89999-A34B-42A1-10EA-2F8689B9E996}"/>
              </a:ext>
            </a:extLst>
          </p:cNvPr>
          <p:cNvCxnSpPr>
            <a:cxnSpLocks/>
          </p:cNvCxnSpPr>
          <p:nvPr/>
        </p:nvCxnSpPr>
        <p:spPr>
          <a:xfrm flipH="1" flipV="1">
            <a:off x="9896589" y="2227525"/>
            <a:ext cx="749287" cy="46522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4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44D81-F12A-DD54-953F-6168A40B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6323"/>
            <a:ext cx="10241280" cy="903761"/>
          </a:xfrm>
        </p:spPr>
        <p:txBody>
          <a:bodyPr/>
          <a:lstStyle/>
          <a:p>
            <a:pPr algn="ctr"/>
            <a:r>
              <a:rPr lang="pt-BR" dirty="0"/>
              <a:t>Funcionamento</a:t>
            </a:r>
          </a:p>
        </p:txBody>
      </p:sp>
      <p:graphicFrame>
        <p:nvGraphicFramePr>
          <p:cNvPr id="19" name="Tabela 19">
            <a:extLst>
              <a:ext uri="{FF2B5EF4-FFF2-40B4-BE49-F238E27FC236}">
                <a16:creationId xmlns:a16="http://schemas.microsoft.com/office/drawing/2014/main" id="{C30140B0-CFD0-D793-66A3-20A677CEA49A}"/>
              </a:ext>
            </a:extLst>
          </p:cNvPr>
          <p:cNvGraphicFramePr>
            <a:graphicFrameLocks noGrp="1"/>
          </p:cNvGraphicFramePr>
          <p:nvPr/>
        </p:nvGraphicFramePr>
        <p:xfrm>
          <a:off x="186509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F1FA64CB-1885-D6B8-BC6C-9820B164C0BA}"/>
              </a:ext>
            </a:extLst>
          </p:cNvPr>
          <p:cNvGraphicFramePr>
            <a:graphicFrameLocks noGrp="1"/>
          </p:cNvGraphicFramePr>
          <p:nvPr/>
        </p:nvGraphicFramePr>
        <p:xfrm>
          <a:off x="17740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1" name="Tabela 19">
            <a:extLst>
              <a:ext uri="{FF2B5EF4-FFF2-40B4-BE49-F238E27FC236}">
                <a16:creationId xmlns:a16="http://schemas.microsoft.com/office/drawing/2014/main" id="{BC74206F-EF60-BE44-34AF-B1A5BD5F59B0}"/>
              </a:ext>
            </a:extLst>
          </p:cNvPr>
          <p:cNvGraphicFramePr>
            <a:graphicFrameLocks noGrp="1"/>
          </p:cNvGraphicFramePr>
          <p:nvPr/>
        </p:nvGraphicFramePr>
        <p:xfrm>
          <a:off x="32599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2" name="Tabela 19">
            <a:extLst>
              <a:ext uri="{FF2B5EF4-FFF2-40B4-BE49-F238E27FC236}">
                <a16:creationId xmlns:a16="http://schemas.microsoft.com/office/drawing/2014/main" id="{262ACD46-4DF1-9A9A-48C8-523D394C4114}"/>
              </a:ext>
            </a:extLst>
          </p:cNvPr>
          <p:cNvGraphicFramePr>
            <a:graphicFrameLocks noGrp="1"/>
          </p:cNvGraphicFramePr>
          <p:nvPr/>
        </p:nvGraphicFramePr>
        <p:xfrm>
          <a:off x="48728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3" name="Tabela 19">
            <a:extLst>
              <a:ext uri="{FF2B5EF4-FFF2-40B4-BE49-F238E27FC236}">
                <a16:creationId xmlns:a16="http://schemas.microsoft.com/office/drawing/2014/main" id="{29793631-6F97-1A0B-12EA-DE6490D566AD}"/>
              </a:ext>
            </a:extLst>
          </p:cNvPr>
          <p:cNvGraphicFramePr>
            <a:graphicFrameLocks noGrp="1"/>
          </p:cNvGraphicFramePr>
          <p:nvPr/>
        </p:nvGraphicFramePr>
        <p:xfrm>
          <a:off x="6320608" y="1845419"/>
          <a:ext cx="12628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4" name="Tabela 19">
            <a:extLst>
              <a:ext uri="{FF2B5EF4-FFF2-40B4-BE49-F238E27FC236}">
                <a16:creationId xmlns:a16="http://schemas.microsoft.com/office/drawing/2014/main" id="{874A278B-4B81-ADA0-9E1D-65787C2FB9C7}"/>
              </a:ext>
            </a:extLst>
          </p:cNvPr>
          <p:cNvGraphicFramePr>
            <a:graphicFrameLocks noGrp="1"/>
          </p:cNvGraphicFramePr>
          <p:nvPr/>
        </p:nvGraphicFramePr>
        <p:xfrm>
          <a:off x="78065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5" name="Tabela 19">
            <a:extLst>
              <a:ext uri="{FF2B5EF4-FFF2-40B4-BE49-F238E27FC236}">
                <a16:creationId xmlns:a16="http://schemas.microsoft.com/office/drawing/2014/main" id="{C66A5045-5D9C-236B-CCE6-14113580E619}"/>
              </a:ext>
            </a:extLst>
          </p:cNvPr>
          <p:cNvGraphicFramePr>
            <a:graphicFrameLocks noGrp="1"/>
          </p:cNvGraphicFramePr>
          <p:nvPr/>
        </p:nvGraphicFramePr>
        <p:xfrm>
          <a:off x="9267008" y="18708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6" name="Tabela 19">
            <a:extLst>
              <a:ext uri="{FF2B5EF4-FFF2-40B4-BE49-F238E27FC236}">
                <a16:creationId xmlns:a16="http://schemas.microsoft.com/office/drawing/2014/main" id="{CB66976A-2F80-C70B-CA32-975374BD33EF}"/>
              </a:ext>
            </a:extLst>
          </p:cNvPr>
          <p:cNvGraphicFramePr>
            <a:graphicFrameLocks noGrp="1"/>
          </p:cNvGraphicFramePr>
          <p:nvPr/>
        </p:nvGraphicFramePr>
        <p:xfrm>
          <a:off x="10752908" y="18708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42" name="Tabela 9">
            <a:extLst>
              <a:ext uri="{FF2B5EF4-FFF2-40B4-BE49-F238E27FC236}">
                <a16:creationId xmlns:a16="http://schemas.microsoft.com/office/drawing/2014/main" id="{D884C3BA-72B2-B978-7F30-5A1B646A4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527475"/>
              </p:ext>
            </p:extLst>
          </p:nvPr>
        </p:nvGraphicFramePr>
        <p:xfrm>
          <a:off x="237309" y="2703576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4" name="Tabela 9">
            <a:extLst>
              <a:ext uri="{FF2B5EF4-FFF2-40B4-BE49-F238E27FC236}">
                <a16:creationId xmlns:a16="http://schemas.microsoft.com/office/drawing/2014/main" id="{92AD276B-73B5-319C-9672-9355A2D9F89D}"/>
              </a:ext>
            </a:extLst>
          </p:cNvPr>
          <p:cNvGraphicFramePr>
            <a:graphicFrameLocks noGrp="1"/>
          </p:cNvGraphicFramePr>
          <p:nvPr/>
        </p:nvGraphicFramePr>
        <p:xfrm>
          <a:off x="3252652" y="2714462"/>
          <a:ext cx="2657562" cy="367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6739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6" name="Tabela 9">
            <a:extLst>
              <a:ext uri="{FF2B5EF4-FFF2-40B4-BE49-F238E27FC236}">
                <a16:creationId xmlns:a16="http://schemas.microsoft.com/office/drawing/2014/main" id="{CCC051B0-C2A3-7244-61EB-D09D59C06269}"/>
              </a:ext>
            </a:extLst>
          </p:cNvPr>
          <p:cNvGraphicFramePr>
            <a:graphicFrameLocks noGrp="1"/>
          </p:cNvGraphicFramePr>
          <p:nvPr/>
        </p:nvGraphicFramePr>
        <p:xfrm>
          <a:off x="6322423" y="2692690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8" name="Tabela 9">
            <a:extLst>
              <a:ext uri="{FF2B5EF4-FFF2-40B4-BE49-F238E27FC236}">
                <a16:creationId xmlns:a16="http://schemas.microsoft.com/office/drawing/2014/main" id="{D800F699-DE6A-8D92-FDF1-96C301759FB9}"/>
              </a:ext>
            </a:extLst>
          </p:cNvPr>
          <p:cNvGraphicFramePr>
            <a:graphicFrameLocks noGrp="1"/>
          </p:cNvGraphicFramePr>
          <p:nvPr/>
        </p:nvGraphicFramePr>
        <p:xfrm>
          <a:off x="9305109" y="2692690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9" name="Tabela 49">
            <a:extLst>
              <a:ext uri="{FF2B5EF4-FFF2-40B4-BE49-F238E27FC236}">
                <a16:creationId xmlns:a16="http://schemas.microsoft.com/office/drawing/2014/main" id="{41D04555-7F02-9C36-F091-2D16DD92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5637"/>
              </p:ext>
            </p:extLst>
          </p:nvPr>
        </p:nvGraphicFramePr>
        <p:xfrm>
          <a:off x="1783080" y="3824805"/>
          <a:ext cx="816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366554345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61178265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472558267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871439895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11247158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363867661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723292594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472680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53626"/>
                  </a:ext>
                </a:extLst>
              </a:tr>
            </a:tbl>
          </a:graphicData>
        </a:graphic>
      </p:graphicFrame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C3F4BE64-78AF-1E18-2E58-B40E0A65BFFB}"/>
              </a:ext>
            </a:extLst>
          </p:cNvPr>
          <p:cNvCxnSpPr>
            <a:cxnSpLocks/>
          </p:cNvCxnSpPr>
          <p:nvPr/>
        </p:nvCxnSpPr>
        <p:spPr>
          <a:xfrm flipH="1" flipV="1">
            <a:off x="842095" y="2204545"/>
            <a:ext cx="710581" cy="49666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3E31BDD8-30D9-92AE-4F26-035FB55CBF10}"/>
              </a:ext>
            </a:extLst>
          </p:cNvPr>
          <p:cNvCxnSpPr>
            <a:cxnSpLocks/>
          </p:cNvCxnSpPr>
          <p:nvPr/>
        </p:nvCxnSpPr>
        <p:spPr>
          <a:xfrm flipH="1">
            <a:off x="1548457" y="2210144"/>
            <a:ext cx="876286" cy="49151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0C34D4B8-43ED-29E6-4D68-A67EB71B1CFA}"/>
              </a:ext>
            </a:extLst>
          </p:cNvPr>
          <p:cNvCxnSpPr>
            <a:cxnSpLocks/>
          </p:cNvCxnSpPr>
          <p:nvPr/>
        </p:nvCxnSpPr>
        <p:spPr>
          <a:xfrm flipH="1">
            <a:off x="4587991" y="2210144"/>
            <a:ext cx="918619" cy="53384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08BE1E3B-D6CA-29F3-D306-E38C6BB9B440}"/>
              </a:ext>
            </a:extLst>
          </p:cNvPr>
          <p:cNvCxnSpPr>
            <a:cxnSpLocks/>
          </p:cNvCxnSpPr>
          <p:nvPr/>
        </p:nvCxnSpPr>
        <p:spPr>
          <a:xfrm>
            <a:off x="3931810" y="2210144"/>
            <a:ext cx="656179" cy="54231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1D6BA619-C763-1B4A-E406-745BCA4350D0}"/>
              </a:ext>
            </a:extLst>
          </p:cNvPr>
          <p:cNvCxnSpPr>
            <a:cxnSpLocks/>
          </p:cNvCxnSpPr>
          <p:nvPr/>
        </p:nvCxnSpPr>
        <p:spPr>
          <a:xfrm flipH="1">
            <a:off x="7669856" y="2218611"/>
            <a:ext cx="783154" cy="47458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D1D1A2E7-A101-5BD7-ABA0-503B421F93E9}"/>
              </a:ext>
            </a:extLst>
          </p:cNvPr>
          <p:cNvCxnSpPr>
            <a:cxnSpLocks/>
          </p:cNvCxnSpPr>
          <p:nvPr/>
        </p:nvCxnSpPr>
        <p:spPr>
          <a:xfrm>
            <a:off x="6988276" y="2210144"/>
            <a:ext cx="681580" cy="49998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E71A6AC-2786-E621-5A35-13CBF340591B}"/>
              </a:ext>
            </a:extLst>
          </p:cNvPr>
          <p:cNvCxnSpPr>
            <a:cxnSpLocks/>
          </p:cNvCxnSpPr>
          <p:nvPr/>
        </p:nvCxnSpPr>
        <p:spPr>
          <a:xfrm flipH="1">
            <a:off x="10633189" y="2218611"/>
            <a:ext cx="690020" cy="48304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0C89999-A34B-42A1-10EA-2F8689B9E996}"/>
              </a:ext>
            </a:extLst>
          </p:cNvPr>
          <p:cNvCxnSpPr>
            <a:cxnSpLocks/>
          </p:cNvCxnSpPr>
          <p:nvPr/>
        </p:nvCxnSpPr>
        <p:spPr>
          <a:xfrm flipH="1" flipV="1">
            <a:off x="9896589" y="2227525"/>
            <a:ext cx="749287" cy="46522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775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44D81-F12A-DD54-953F-6168A40B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6323"/>
            <a:ext cx="10241280" cy="903761"/>
          </a:xfrm>
        </p:spPr>
        <p:txBody>
          <a:bodyPr/>
          <a:lstStyle/>
          <a:p>
            <a:pPr algn="ctr"/>
            <a:r>
              <a:rPr lang="pt-BR" dirty="0"/>
              <a:t>Funcionamento</a:t>
            </a:r>
          </a:p>
        </p:txBody>
      </p:sp>
      <p:graphicFrame>
        <p:nvGraphicFramePr>
          <p:cNvPr id="19" name="Tabela 19">
            <a:extLst>
              <a:ext uri="{FF2B5EF4-FFF2-40B4-BE49-F238E27FC236}">
                <a16:creationId xmlns:a16="http://schemas.microsoft.com/office/drawing/2014/main" id="{C30140B0-CFD0-D793-66A3-20A677CEA49A}"/>
              </a:ext>
            </a:extLst>
          </p:cNvPr>
          <p:cNvGraphicFramePr>
            <a:graphicFrameLocks noGrp="1"/>
          </p:cNvGraphicFramePr>
          <p:nvPr/>
        </p:nvGraphicFramePr>
        <p:xfrm>
          <a:off x="186509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F1FA64CB-1885-D6B8-BC6C-9820B164C0BA}"/>
              </a:ext>
            </a:extLst>
          </p:cNvPr>
          <p:cNvGraphicFramePr>
            <a:graphicFrameLocks noGrp="1"/>
          </p:cNvGraphicFramePr>
          <p:nvPr/>
        </p:nvGraphicFramePr>
        <p:xfrm>
          <a:off x="17740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1" name="Tabela 19">
            <a:extLst>
              <a:ext uri="{FF2B5EF4-FFF2-40B4-BE49-F238E27FC236}">
                <a16:creationId xmlns:a16="http://schemas.microsoft.com/office/drawing/2014/main" id="{BC74206F-EF60-BE44-34AF-B1A5BD5F59B0}"/>
              </a:ext>
            </a:extLst>
          </p:cNvPr>
          <p:cNvGraphicFramePr>
            <a:graphicFrameLocks noGrp="1"/>
          </p:cNvGraphicFramePr>
          <p:nvPr/>
        </p:nvGraphicFramePr>
        <p:xfrm>
          <a:off x="32599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2" name="Tabela 19">
            <a:extLst>
              <a:ext uri="{FF2B5EF4-FFF2-40B4-BE49-F238E27FC236}">
                <a16:creationId xmlns:a16="http://schemas.microsoft.com/office/drawing/2014/main" id="{262ACD46-4DF1-9A9A-48C8-523D394C4114}"/>
              </a:ext>
            </a:extLst>
          </p:cNvPr>
          <p:cNvGraphicFramePr>
            <a:graphicFrameLocks noGrp="1"/>
          </p:cNvGraphicFramePr>
          <p:nvPr/>
        </p:nvGraphicFramePr>
        <p:xfrm>
          <a:off x="48728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3" name="Tabela 19">
            <a:extLst>
              <a:ext uri="{FF2B5EF4-FFF2-40B4-BE49-F238E27FC236}">
                <a16:creationId xmlns:a16="http://schemas.microsoft.com/office/drawing/2014/main" id="{29793631-6F97-1A0B-12EA-DE6490D566AD}"/>
              </a:ext>
            </a:extLst>
          </p:cNvPr>
          <p:cNvGraphicFramePr>
            <a:graphicFrameLocks noGrp="1"/>
          </p:cNvGraphicFramePr>
          <p:nvPr/>
        </p:nvGraphicFramePr>
        <p:xfrm>
          <a:off x="6320608" y="1845419"/>
          <a:ext cx="12628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4" name="Tabela 19">
            <a:extLst>
              <a:ext uri="{FF2B5EF4-FFF2-40B4-BE49-F238E27FC236}">
                <a16:creationId xmlns:a16="http://schemas.microsoft.com/office/drawing/2014/main" id="{874A278B-4B81-ADA0-9E1D-65787C2FB9C7}"/>
              </a:ext>
            </a:extLst>
          </p:cNvPr>
          <p:cNvGraphicFramePr>
            <a:graphicFrameLocks noGrp="1"/>
          </p:cNvGraphicFramePr>
          <p:nvPr/>
        </p:nvGraphicFramePr>
        <p:xfrm>
          <a:off x="78065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5" name="Tabela 19">
            <a:extLst>
              <a:ext uri="{FF2B5EF4-FFF2-40B4-BE49-F238E27FC236}">
                <a16:creationId xmlns:a16="http://schemas.microsoft.com/office/drawing/2014/main" id="{C66A5045-5D9C-236B-CCE6-14113580E619}"/>
              </a:ext>
            </a:extLst>
          </p:cNvPr>
          <p:cNvGraphicFramePr>
            <a:graphicFrameLocks noGrp="1"/>
          </p:cNvGraphicFramePr>
          <p:nvPr/>
        </p:nvGraphicFramePr>
        <p:xfrm>
          <a:off x="9267008" y="18708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6" name="Tabela 19">
            <a:extLst>
              <a:ext uri="{FF2B5EF4-FFF2-40B4-BE49-F238E27FC236}">
                <a16:creationId xmlns:a16="http://schemas.microsoft.com/office/drawing/2014/main" id="{CB66976A-2F80-C70B-CA32-975374BD33EF}"/>
              </a:ext>
            </a:extLst>
          </p:cNvPr>
          <p:cNvGraphicFramePr>
            <a:graphicFrameLocks noGrp="1"/>
          </p:cNvGraphicFramePr>
          <p:nvPr/>
        </p:nvGraphicFramePr>
        <p:xfrm>
          <a:off x="10752908" y="18708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42" name="Tabela 9">
            <a:extLst>
              <a:ext uri="{FF2B5EF4-FFF2-40B4-BE49-F238E27FC236}">
                <a16:creationId xmlns:a16="http://schemas.microsoft.com/office/drawing/2014/main" id="{D884C3BA-72B2-B978-7F30-5A1B646A4F2B}"/>
              </a:ext>
            </a:extLst>
          </p:cNvPr>
          <p:cNvGraphicFramePr>
            <a:graphicFrameLocks noGrp="1"/>
          </p:cNvGraphicFramePr>
          <p:nvPr/>
        </p:nvGraphicFramePr>
        <p:xfrm>
          <a:off x="237309" y="2703576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4" name="Tabela 9">
            <a:extLst>
              <a:ext uri="{FF2B5EF4-FFF2-40B4-BE49-F238E27FC236}">
                <a16:creationId xmlns:a16="http://schemas.microsoft.com/office/drawing/2014/main" id="{92AD276B-73B5-319C-9672-9355A2D9F89D}"/>
              </a:ext>
            </a:extLst>
          </p:cNvPr>
          <p:cNvGraphicFramePr>
            <a:graphicFrameLocks noGrp="1"/>
          </p:cNvGraphicFramePr>
          <p:nvPr/>
        </p:nvGraphicFramePr>
        <p:xfrm>
          <a:off x="3252652" y="2714462"/>
          <a:ext cx="2657562" cy="367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6739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6" name="Tabela 9">
            <a:extLst>
              <a:ext uri="{FF2B5EF4-FFF2-40B4-BE49-F238E27FC236}">
                <a16:creationId xmlns:a16="http://schemas.microsoft.com/office/drawing/2014/main" id="{CCC051B0-C2A3-7244-61EB-D09D59C06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07094"/>
              </p:ext>
            </p:extLst>
          </p:nvPr>
        </p:nvGraphicFramePr>
        <p:xfrm>
          <a:off x="6322423" y="2692690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8" name="Tabela 9">
            <a:extLst>
              <a:ext uri="{FF2B5EF4-FFF2-40B4-BE49-F238E27FC236}">
                <a16:creationId xmlns:a16="http://schemas.microsoft.com/office/drawing/2014/main" id="{D800F699-DE6A-8D92-FDF1-96C301759FB9}"/>
              </a:ext>
            </a:extLst>
          </p:cNvPr>
          <p:cNvGraphicFramePr>
            <a:graphicFrameLocks noGrp="1"/>
          </p:cNvGraphicFramePr>
          <p:nvPr/>
        </p:nvGraphicFramePr>
        <p:xfrm>
          <a:off x="9305109" y="2692690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9" name="Tabela 49">
            <a:extLst>
              <a:ext uri="{FF2B5EF4-FFF2-40B4-BE49-F238E27FC236}">
                <a16:creationId xmlns:a16="http://schemas.microsoft.com/office/drawing/2014/main" id="{41D04555-7F02-9C36-F091-2D16DD92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250788"/>
              </p:ext>
            </p:extLst>
          </p:nvPr>
        </p:nvGraphicFramePr>
        <p:xfrm>
          <a:off x="1783080" y="3824805"/>
          <a:ext cx="816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366554345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61178265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472558267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871439895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11247158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363867661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723292594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472680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53626"/>
                  </a:ext>
                </a:extLst>
              </a:tr>
            </a:tbl>
          </a:graphicData>
        </a:graphic>
      </p:graphicFrame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C3F4BE64-78AF-1E18-2E58-B40E0A65BFFB}"/>
              </a:ext>
            </a:extLst>
          </p:cNvPr>
          <p:cNvCxnSpPr>
            <a:cxnSpLocks/>
          </p:cNvCxnSpPr>
          <p:nvPr/>
        </p:nvCxnSpPr>
        <p:spPr>
          <a:xfrm flipH="1" flipV="1">
            <a:off x="842095" y="2204545"/>
            <a:ext cx="710581" cy="49666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3E31BDD8-30D9-92AE-4F26-035FB55CBF10}"/>
              </a:ext>
            </a:extLst>
          </p:cNvPr>
          <p:cNvCxnSpPr>
            <a:cxnSpLocks/>
          </p:cNvCxnSpPr>
          <p:nvPr/>
        </p:nvCxnSpPr>
        <p:spPr>
          <a:xfrm flipH="1">
            <a:off x="1548457" y="2210144"/>
            <a:ext cx="876286" cy="49151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0C34D4B8-43ED-29E6-4D68-A67EB71B1CFA}"/>
              </a:ext>
            </a:extLst>
          </p:cNvPr>
          <p:cNvCxnSpPr>
            <a:cxnSpLocks/>
          </p:cNvCxnSpPr>
          <p:nvPr/>
        </p:nvCxnSpPr>
        <p:spPr>
          <a:xfrm flipH="1">
            <a:off x="4587991" y="2210144"/>
            <a:ext cx="918619" cy="53384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08BE1E3B-D6CA-29F3-D306-E38C6BB9B440}"/>
              </a:ext>
            </a:extLst>
          </p:cNvPr>
          <p:cNvCxnSpPr>
            <a:cxnSpLocks/>
          </p:cNvCxnSpPr>
          <p:nvPr/>
        </p:nvCxnSpPr>
        <p:spPr>
          <a:xfrm>
            <a:off x="3931810" y="2210144"/>
            <a:ext cx="656179" cy="54231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1D6BA619-C763-1B4A-E406-745BCA4350D0}"/>
              </a:ext>
            </a:extLst>
          </p:cNvPr>
          <p:cNvCxnSpPr>
            <a:cxnSpLocks/>
          </p:cNvCxnSpPr>
          <p:nvPr/>
        </p:nvCxnSpPr>
        <p:spPr>
          <a:xfrm flipH="1">
            <a:off x="7669856" y="2218611"/>
            <a:ext cx="783154" cy="47458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D1D1A2E7-A101-5BD7-ABA0-503B421F93E9}"/>
              </a:ext>
            </a:extLst>
          </p:cNvPr>
          <p:cNvCxnSpPr>
            <a:cxnSpLocks/>
          </p:cNvCxnSpPr>
          <p:nvPr/>
        </p:nvCxnSpPr>
        <p:spPr>
          <a:xfrm>
            <a:off x="6988276" y="2210144"/>
            <a:ext cx="681580" cy="49998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E71A6AC-2786-E621-5A35-13CBF340591B}"/>
              </a:ext>
            </a:extLst>
          </p:cNvPr>
          <p:cNvCxnSpPr>
            <a:cxnSpLocks/>
          </p:cNvCxnSpPr>
          <p:nvPr/>
        </p:nvCxnSpPr>
        <p:spPr>
          <a:xfrm flipH="1">
            <a:off x="10633189" y="2218611"/>
            <a:ext cx="690020" cy="48304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0C89999-A34B-42A1-10EA-2F8689B9E996}"/>
              </a:ext>
            </a:extLst>
          </p:cNvPr>
          <p:cNvCxnSpPr>
            <a:cxnSpLocks/>
          </p:cNvCxnSpPr>
          <p:nvPr/>
        </p:nvCxnSpPr>
        <p:spPr>
          <a:xfrm flipH="1" flipV="1">
            <a:off x="9896589" y="2227525"/>
            <a:ext cx="749287" cy="46522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47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064A-4DF3-A971-E980-4EE10E88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817497"/>
          </a:xfrm>
        </p:spPr>
        <p:txBody>
          <a:bodyPr/>
          <a:lstStyle/>
          <a:p>
            <a:pPr algn="ctr"/>
            <a:r>
              <a:rPr lang="pt-BR" dirty="0"/>
              <a:t>Relação de Recorrência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3946D7-E978-5F95-85F7-94E8D7ECA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9698"/>
            <a:ext cx="10241280" cy="4361918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pt-BR" dirty="0"/>
              <a:t>T(n) = {1 se n = 1} e {3T(n/3) + n + 1 se n &gt; 1}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T(n) = 3T(n/3) +  n + 1</a:t>
            </a:r>
          </a:p>
          <a:p>
            <a:pPr marL="0" indent="0" algn="ctr">
              <a:buNone/>
            </a:pPr>
            <a:r>
              <a:rPr lang="pt-BR" dirty="0"/>
              <a:t>T(n/3) = 3T[3T(n/9) + (n/3) + 1] + n + 1</a:t>
            </a:r>
          </a:p>
          <a:p>
            <a:pPr marL="0" indent="0" algn="ctr">
              <a:buNone/>
            </a:pPr>
            <a:r>
              <a:rPr lang="pt-BR" dirty="0"/>
              <a:t>T(n/3) = 9T(n/9) + 2n + 3 + 1</a:t>
            </a:r>
          </a:p>
          <a:p>
            <a:pPr marL="0" indent="0" algn="ctr">
              <a:buNone/>
            </a:pPr>
            <a:r>
              <a:rPr lang="pt-BR" dirty="0"/>
              <a:t>T(n/9) = 9T[3T(n/27) + (n/9) + 1] + 2n + 3 + 1</a:t>
            </a:r>
          </a:p>
          <a:p>
            <a:pPr marL="0" indent="0" algn="ctr">
              <a:buNone/>
            </a:pPr>
            <a:r>
              <a:rPr lang="pt-BR" dirty="0"/>
              <a:t>T(n/9) 27T(n/27) + 3n + 9 + 3 + 1</a:t>
            </a:r>
          </a:p>
          <a:p>
            <a:pPr mar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63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064A-4DF3-A971-E980-4EE10E88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817497"/>
          </a:xfrm>
        </p:spPr>
        <p:txBody>
          <a:bodyPr/>
          <a:lstStyle/>
          <a:p>
            <a:pPr algn="ctr"/>
            <a:r>
              <a:rPr lang="pt-BR" dirty="0"/>
              <a:t>Relação de Recorrência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3946D7-E978-5F95-85F7-94E8D7ECA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9698"/>
            <a:ext cx="10241280" cy="4361918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pt-BR" dirty="0"/>
              <a:t>T(n) = {1 se n = 1} e {3T(n/3) + n + 1 se n &gt; 1}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T(n/27) = 27T[3T(n/81) + (n/27) + 1] + 3n + 9 + 3 + 1</a:t>
            </a:r>
          </a:p>
          <a:p>
            <a:pPr marL="0" indent="0" algn="ctr">
              <a:buNone/>
            </a:pPr>
            <a:r>
              <a:rPr lang="pt-BR" dirty="0"/>
              <a:t>T(n/27) = 81T(n/81) + 4n + 27 + 9 + 3 + 1</a:t>
            </a:r>
          </a:p>
          <a:p>
            <a:pPr marL="0" indent="0" algn="ctr">
              <a:buNone/>
            </a:pPr>
            <a:r>
              <a:rPr lang="pt-BR" dirty="0"/>
              <a:t>T(n) = (3^4)T( n/(3^4) ) + 4n + 3^3 + 3^2 + 3^1 + 3^0</a:t>
            </a:r>
          </a:p>
          <a:p>
            <a:pPr marL="0" indent="0" algn="ctr">
              <a:buNone/>
            </a:pPr>
            <a:r>
              <a:rPr lang="pt-BR" dirty="0"/>
              <a:t>T(n) = (3^k)T( n/(3^k) ) + k*n + ( </a:t>
            </a:r>
            <a:r>
              <a:rPr lang="pt-BR" dirty="0">
                <a:ea typeface="+mn-lt"/>
                <a:cs typeface="+mn-lt"/>
              </a:rPr>
              <a:t>(</a:t>
            </a:r>
            <a:r>
              <a:rPr lang="pt-BR" dirty="0" err="1">
                <a:ea typeface="+mn-lt"/>
                <a:cs typeface="+mn-lt"/>
              </a:rPr>
              <a:t>somatorio</a:t>
            </a:r>
            <a:r>
              <a:rPr lang="pt-BR" dirty="0">
                <a:ea typeface="+mn-lt"/>
                <a:cs typeface="+mn-lt"/>
              </a:rPr>
              <a:t>(Σ ) de i=0 até k - 1) 3^i )</a:t>
            </a:r>
          </a:p>
          <a:p>
            <a:pPr marL="0" indent="0" algn="ctr">
              <a:buNone/>
            </a:pPr>
            <a:r>
              <a:rPr lang="pt-BR" dirty="0"/>
              <a:t>T(n) = (3^k)T( n/(3^k) ) + k*n + ( ( 1 – 3^(k-1) )/(1 – 3) )</a:t>
            </a:r>
          </a:p>
          <a:p>
            <a:pPr marL="0" indent="0" algn="ctr">
              <a:buNone/>
            </a:pPr>
            <a:r>
              <a:rPr lang="pt-BR" dirty="0"/>
              <a:t>T(n) = (3^k)T( n/(3^k) ) + k*n + ( ( ( 3^(k – 1) ) -1 )/ 2 )</a:t>
            </a:r>
          </a:p>
          <a:p>
            <a:pPr mar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159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064A-4DF3-A971-E980-4EE10E88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817497"/>
          </a:xfrm>
        </p:spPr>
        <p:txBody>
          <a:bodyPr/>
          <a:lstStyle/>
          <a:p>
            <a:pPr algn="ctr"/>
            <a:r>
              <a:rPr lang="pt-BR" dirty="0"/>
              <a:t>Relação de Recorrência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3946D7-E978-5F95-85F7-94E8D7ECA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9698"/>
            <a:ext cx="10241280" cy="4361918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pt-BR" dirty="0"/>
              <a:t>Fazendo n = 3^k e log n na base 3 = k: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T(n) = (3^k)T(1) + k*n + ( ( 3^(k - 1) ) - 1 ) / 2</a:t>
            </a:r>
          </a:p>
          <a:p>
            <a:pPr marL="0" indent="0" algn="ctr">
              <a:buNone/>
            </a:pPr>
            <a:r>
              <a:rPr lang="pt-BR" dirty="0"/>
              <a:t>T(n) = 3^k + k*n + ( ( 3^(k-1) ) - 1 ) / 2</a:t>
            </a:r>
          </a:p>
          <a:p>
            <a:pPr marL="0" indent="0" algn="ctr">
              <a:buNone/>
            </a:pPr>
            <a:r>
              <a:rPr lang="pt-BR" dirty="0"/>
              <a:t>T(n) = n + n*log n base 3 + ( (3^log n-1 base 3) -1 ) / 2</a:t>
            </a:r>
          </a:p>
          <a:p>
            <a:pPr marL="0" indent="0" algn="ctr">
              <a:buNone/>
            </a:pPr>
            <a:r>
              <a:rPr lang="pt-BR" dirty="0"/>
              <a:t>T(n) = n + n*log n base 3 + (n –3) / 6 =&gt; O(n*log n base 3)</a:t>
            </a:r>
          </a:p>
          <a:p>
            <a:pPr marL="0" indent="0" algn="ctr">
              <a:buNone/>
            </a:pPr>
            <a:endParaRPr lang="pt-BR" dirty="0"/>
          </a:p>
          <a:p>
            <a:pPr marL="342900" indent="-342900" algn="just"/>
            <a:r>
              <a:rPr lang="pt-BR" dirty="0"/>
              <a:t>Para o melhor caso, pior caso e caso médio o custo será O(n*log n)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39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FCC01A-863A-ACC9-0FB2-60CE7D9D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vert="horz" lIns="0" tIns="0" rIns="0" bIns="0" rtlCol="0" anchor="b">
            <a:noAutofit/>
          </a:bodyPr>
          <a:lstStyle/>
          <a:p>
            <a:pPr algn="ctr"/>
            <a:r>
              <a:rPr lang="pt-BR" sz="2000" dirty="0"/>
              <a:t>Gráfico do Tempo de execução do </a:t>
            </a:r>
            <a:r>
              <a:rPr lang="pt-BR" sz="2000" dirty="0" err="1"/>
              <a:t>mergersort</a:t>
            </a:r>
            <a:endParaRPr lang="pt-BR" sz="2000" dirty="0"/>
          </a:p>
        </p:txBody>
      </p:sp>
      <p:pic>
        <p:nvPicPr>
          <p:cNvPr id="4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D25553D1-7063-CB46-5CD5-96E582A72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49" t="16176" r="12741" b="13562"/>
          <a:stretch/>
        </p:blipFill>
        <p:spPr>
          <a:xfrm>
            <a:off x="73088" y="898130"/>
            <a:ext cx="8499983" cy="450256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CB80CF-24D0-56A5-F40D-0BFE0175E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3088949" cy="3647329"/>
          </a:xfrm>
        </p:spPr>
        <p:txBody>
          <a:bodyPr vert="horz" lIns="0" tIns="0" rIns="0" bIns="0" rtlCol="0" anchor="t">
            <a:normAutofit fontScale="92500"/>
          </a:bodyPr>
          <a:lstStyle/>
          <a:p>
            <a:r>
              <a:rPr lang="pt-BR" sz="1400" dirty="0"/>
              <a:t>Entrada 1: 75, 29, 57, 12, 39, 89, 65, 41.</a:t>
            </a:r>
          </a:p>
          <a:p>
            <a:pPr marL="0" indent="0">
              <a:buNone/>
            </a:pPr>
            <a:r>
              <a:rPr lang="pt-BR" sz="1400" dirty="0"/>
              <a:t>     Tempo: 0,277s.</a:t>
            </a:r>
          </a:p>
          <a:p>
            <a:r>
              <a:rPr lang="pt-BR" sz="1400" dirty="0"/>
              <a:t>Entrada 2: </a:t>
            </a:r>
            <a:r>
              <a:rPr lang="pt-BR" sz="1400" dirty="0" err="1"/>
              <a:t>array</a:t>
            </a:r>
            <a:r>
              <a:rPr lang="pt-BR" sz="1400" dirty="0"/>
              <a:t> desordenado com 10000 números.</a:t>
            </a:r>
          </a:p>
          <a:p>
            <a:pPr marL="0" indent="0">
              <a:buNone/>
            </a:pPr>
            <a:r>
              <a:rPr lang="pt-BR" sz="1400" dirty="0"/>
              <a:t>     Tempo: 3,817s.</a:t>
            </a:r>
          </a:p>
          <a:p>
            <a:r>
              <a:rPr lang="pt-BR" sz="1400" dirty="0"/>
              <a:t>Entrada 3: </a:t>
            </a:r>
            <a:r>
              <a:rPr lang="pt-BR" sz="1400" dirty="0" err="1"/>
              <a:t>array</a:t>
            </a:r>
            <a:r>
              <a:rPr lang="pt-BR" sz="1400" dirty="0"/>
              <a:t> desordenado com 100000 números.</a:t>
            </a:r>
          </a:p>
          <a:p>
            <a:pPr marL="0" indent="0">
              <a:buNone/>
            </a:pPr>
            <a:r>
              <a:rPr lang="pt-BR" sz="1400" dirty="0"/>
              <a:t>     Tempo: 26,858s.</a:t>
            </a:r>
          </a:p>
          <a:p>
            <a:r>
              <a:rPr lang="pt-BR" sz="1400" dirty="0"/>
              <a:t>Entrada 4: </a:t>
            </a:r>
            <a:r>
              <a:rPr lang="pt-BR" sz="1400" dirty="0" err="1"/>
              <a:t>array</a:t>
            </a:r>
            <a:r>
              <a:rPr lang="pt-BR" sz="1400" dirty="0"/>
              <a:t> desordenado com 400000 números.</a:t>
            </a:r>
          </a:p>
          <a:p>
            <a:pPr marL="0" indent="0">
              <a:buNone/>
            </a:pPr>
            <a:r>
              <a:rPr lang="pt-BR" sz="1400" dirty="0"/>
              <a:t>     Tempo: 78,898s.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41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321EB-2F93-27D7-A530-B944DBB9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848221"/>
          </a:xfrm>
        </p:spPr>
        <p:txBody>
          <a:bodyPr/>
          <a:lstStyle/>
          <a:p>
            <a:pPr algn="ctr"/>
            <a:r>
              <a:rPr lang="pt-BR" dirty="0"/>
              <a:t>Analisando </a:t>
            </a:r>
            <a:r>
              <a:rPr lang="pt-BR" dirty="0" err="1"/>
              <a:t>quicksort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F83AC2-566D-5BA1-13F1-B90418674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5607"/>
            <a:ext cx="10241280" cy="451416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pt-BR" dirty="0"/>
              <a:t>T(n) = 2T(n/2) + O(n)</a:t>
            </a:r>
          </a:p>
          <a:p>
            <a:pPr marL="0" indent="0" algn="ctr">
              <a:buNone/>
            </a:pPr>
            <a:r>
              <a:rPr lang="pt-BR" dirty="0"/>
              <a:t>T(n) = 2T(n/2) + n</a:t>
            </a:r>
          </a:p>
          <a:p>
            <a:pPr marL="0" indent="0" algn="ctr">
              <a:buNone/>
            </a:pPr>
            <a:r>
              <a:rPr lang="pt-BR" dirty="0"/>
              <a:t>T(n/2) = 2[2T((n/2)/2) + n/2] + n</a:t>
            </a:r>
          </a:p>
          <a:p>
            <a:pPr marL="0" indent="0" algn="ctr">
              <a:buNone/>
            </a:pPr>
            <a:r>
              <a:rPr lang="pt-BR" dirty="0"/>
              <a:t>T(n/2) = 4T(n/4) + n + n</a:t>
            </a:r>
          </a:p>
          <a:p>
            <a:pPr marL="0" indent="0" algn="ctr">
              <a:buNone/>
            </a:pPr>
            <a:r>
              <a:rPr lang="pt-BR" dirty="0"/>
              <a:t>T(n/4) = 4[2T((n/4)/2) + n/4] + n + n</a:t>
            </a:r>
          </a:p>
          <a:p>
            <a:pPr marL="0" indent="0" algn="ctr">
              <a:buNone/>
            </a:pPr>
            <a:r>
              <a:rPr lang="pt-BR" dirty="0"/>
              <a:t>T(n/4) = 8T(n/8) + n + n + n</a:t>
            </a:r>
          </a:p>
          <a:p>
            <a:pPr marL="0" indent="0" algn="ctr">
              <a:buNone/>
            </a:pPr>
            <a:r>
              <a:rPr lang="pt-BR" dirty="0"/>
              <a:t>T(n) = (2^k)T(n/2^k) + </a:t>
            </a:r>
            <a:r>
              <a:rPr lang="pt-BR" dirty="0" err="1"/>
              <a:t>kn</a:t>
            </a:r>
            <a:r>
              <a:rPr lang="pt-BR" dirty="0"/>
              <a:t>, com n = 2^k</a:t>
            </a:r>
          </a:p>
          <a:p>
            <a:pPr marL="0" indent="0" algn="ctr">
              <a:buNone/>
            </a:pPr>
            <a:r>
              <a:rPr lang="pt-BR" dirty="0"/>
              <a:t>T(n) = </a:t>
            </a:r>
            <a:r>
              <a:rPr lang="pt-BR" dirty="0" err="1"/>
              <a:t>nT</a:t>
            </a:r>
            <a:r>
              <a:rPr lang="pt-BR" dirty="0"/>
              <a:t>(n/n) + </a:t>
            </a:r>
            <a:r>
              <a:rPr lang="pt-BR" dirty="0" err="1"/>
              <a:t>kn</a:t>
            </a:r>
            <a:r>
              <a:rPr lang="pt-BR" dirty="0"/>
              <a:t>, com k = log(n)</a:t>
            </a:r>
          </a:p>
          <a:p>
            <a:pPr marL="0" indent="0" algn="ctr">
              <a:buNone/>
            </a:pPr>
            <a:r>
              <a:rPr lang="pt-BR" dirty="0"/>
              <a:t>T(n) = </a:t>
            </a:r>
            <a:r>
              <a:rPr lang="pt-BR" dirty="0" err="1"/>
              <a:t>nT</a:t>
            </a:r>
            <a:r>
              <a:rPr lang="pt-BR" dirty="0"/>
              <a:t>(1) + </a:t>
            </a:r>
            <a:r>
              <a:rPr lang="pt-BR" dirty="0" err="1"/>
              <a:t>nlog</a:t>
            </a:r>
            <a:r>
              <a:rPr lang="pt-BR" dirty="0"/>
              <a:t>(n), com T(1) = 0</a:t>
            </a:r>
          </a:p>
        </p:txBody>
      </p:sp>
    </p:spTree>
    <p:extLst>
      <p:ext uri="{BB962C8B-B14F-4D97-AF65-F5344CB8AC3E}">
        <p14:creationId xmlns:p14="http://schemas.microsoft.com/office/powerpoint/2010/main" val="19791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DC30C-ACDB-C58B-9245-6D4DD23E6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837783"/>
          </a:xfrm>
        </p:spPr>
        <p:txBody>
          <a:bodyPr/>
          <a:lstStyle/>
          <a:p>
            <a:pPr algn="ctr"/>
            <a:r>
              <a:rPr lang="pt-BR" dirty="0">
                <a:latin typeface="Calibri"/>
                <a:cs typeface="Calibri"/>
              </a:rPr>
              <a:t>Dividir e conquistar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8B467-0BB9-E61F-499D-73DC5ED7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mergesort</a:t>
            </a:r>
            <a:r>
              <a:rPr lang="pt-BR" dirty="0"/>
              <a:t> consiste de um algoritmo que divide um problema maior em vários subproblemas menores recursivamente e então os combina para encontrar a solução final.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mergesort</a:t>
            </a:r>
            <a:r>
              <a:rPr lang="pt-BR" dirty="0"/>
              <a:t> é divido em três passos sendo eles:</a:t>
            </a:r>
          </a:p>
          <a:p>
            <a:r>
              <a:rPr lang="pt-BR" b="1" dirty="0"/>
              <a:t>Dividir</a:t>
            </a:r>
            <a:r>
              <a:rPr lang="pt-BR" dirty="0"/>
              <a:t>: Quebrar o problema maior em subproblemas.</a:t>
            </a:r>
          </a:p>
          <a:p>
            <a:r>
              <a:rPr lang="pt-BR" b="1" dirty="0"/>
              <a:t>Conquistar</a:t>
            </a:r>
            <a:r>
              <a:rPr lang="pt-BR" dirty="0"/>
              <a:t>: Resolver os problemas recursivamente.</a:t>
            </a:r>
          </a:p>
          <a:p>
            <a:r>
              <a:rPr lang="pt-BR" b="1" dirty="0"/>
              <a:t>Combinar</a:t>
            </a:r>
            <a:r>
              <a:rPr lang="pt-BR" dirty="0"/>
              <a:t>: Combinar as soluções para chegar no resultado final.</a:t>
            </a:r>
          </a:p>
        </p:txBody>
      </p:sp>
    </p:spTree>
    <p:extLst>
      <p:ext uri="{BB962C8B-B14F-4D97-AF65-F5344CB8AC3E}">
        <p14:creationId xmlns:p14="http://schemas.microsoft.com/office/powerpoint/2010/main" val="948954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321EB-2F93-27D7-A530-B944DBB9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848221"/>
          </a:xfrm>
        </p:spPr>
        <p:txBody>
          <a:bodyPr/>
          <a:lstStyle/>
          <a:p>
            <a:pPr algn="ctr"/>
            <a:r>
              <a:rPr lang="pt-BR" dirty="0"/>
              <a:t>Analisando </a:t>
            </a:r>
            <a:r>
              <a:rPr lang="pt-BR" dirty="0" err="1"/>
              <a:t>quicksort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F83AC2-566D-5BA1-13F1-B90418674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5607"/>
            <a:ext cx="10241280" cy="451416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pt-BR" dirty="0"/>
              <a:t>T(n) = 2T(n/2) + O(n)</a:t>
            </a:r>
          </a:p>
          <a:p>
            <a:pPr marL="0" indent="0" algn="ctr">
              <a:buNone/>
            </a:pPr>
            <a:r>
              <a:rPr lang="pt-BR" dirty="0"/>
              <a:t>T(n) = </a:t>
            </a:r>
            <a:r>
              <a:rPr lang="pt-BR" dirty="0" err="1"/>
              <a:t>nlog</a:t>
            </a:r>
            <a:r>
              <a:rPr lang="pt-BR" dirty="0"/>
              <a:t>(n)</a:t>
            </a:r>
          </a:p>
          <a:p>
            <a:pPr marL="0" indent="0" algn="ctr">
              <a:buNone/>
            </a:pPr>
            <a:r>
              <a:rPr lang="pt-BR" dirty="0"/>
              <a:t>Complexidade </a:t>
            </a:r>
            <a:r>
              <a:rPr lang="pt-BR" dirty="0">
                <a:ea typeface="+mn-lt"/>
                <a:cs typeface="+mn-lt"/>
              </a:rPr>
              <a:t>O(n*log n)</a:t>
            </a:r>
          </a:p>
          <a:p>
            <a:pPr marL="0" indent="0" algn="just">
              <a:buNone/>
            </a:pPr>
            <a:endParaRPr lang="pt-BR" dirty="0">
              <a:ea typeface="+mn-lt"/>
              <a:cs typeface="+mn-lt"/>
            </a:endParaRPr>
          </a:p>
          <a:p>
            <a:pPr marL="342900" indent="-342900" algn="just"/>
            <a:r>
              <a:rPr lang="pt-BR" dirty="0">
                <a:ea typeface="+mn-lt"/>
                <a:cs typeface="+mn-lt"/>
              </a:rPr>
              <a:t>O </a:t>
            </a:r>
            <a:r>
              <a:rPr lang="pt-BR" dirty="0" err="1">
                <a:ea typeface="+mn-lt"/>
                <a:cs typeface="+mn-lt"/>
              </a:rPr>
              <a:t>quicksort</a:t>
            </a:r>
            <a:r>
              <a:rPr lang="pt-BR" dirty="0">
                <a:ea typeface="+mn-lt"/>
                <a:cs typeface="+mn-lt"/>
              </a:rPr>
              <a:t> neste caso possui uma complexidade similar ao </a:t>
            </a:r>
            <a:r>
              <a:rPr lang="pt-BR" dirty="0" err="1">
                <a:ea typeface="+mn-lt"/>
                <a:cs typeface="+mn-lt"/>
              </a:rPr>
              <a:t>mergesort</a:t>
            </a:r>
            <a:r>
              <a:rPr lang="pt-BR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64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44D81-F12A-DD54-953F-6168A40B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6323"/>
            <a:ext cx="10241280" cy="903761"/>
          </a:xfrm>
        </p:spPr>
        <p:txBody>
          <a:bodyPr/>
          <a:lstStyle/>
          <a:p>
            <a:pPr algn="ctr"/>
            <a:r>
              <a:rPr lang="pt-BR" dirty="0"/>
              <a:t>Funcionamento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A51F4F5-156B-0D20-51BF-A179BE637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389701"/>
              </p:ext>
            </p:extLst>
          </p:nvPr>
        </p:nvGraphicFramePr>
        <p:xfrm>
          <a:off x="1371600" y="2112963"/>
          <a:ext cx="10240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20">
                  <a:extLst>
                    <a:ext uri="{9D8B030D-6E8A-4147-A177-3AD203B41FA5}">
                      <a16:colId xmlns:a16="http://schemas.microsoft.com/office/drawing/2014/main" val="623299139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3880751114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735738898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1024370557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3098628459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1682353265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2756696722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3234287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89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75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44D81-F12A-DD54-953F-6168A40B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6323"/>
            <a:ext cx="10241280" cy="903761"/>
          </a:xfrm>
        </p:spPr>
        <p:txBody>
          <a:bodyPr/>
          <a:lstStyle/>
          <a:p>
            <a:pPr algn="ctr"/>
            <a:r>
              <a:rPr lang="pt-BR" dirty="0"/>
              <a:t>Funcionamento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A51F4F5-156B-0D20-51BF-A179BE637F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963"/>
          <a:ext cx="10240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20">
                  <a:extLst>
                    <a:ext uri="{9D8B030D-6E8A-4147-A177-3AD203B41FA5}">
                      <a16:colId xmlns:a16="http://schemas.microsoft.com/office/drawing/2014/main" val="623299139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3880751114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735738898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1024370557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3098628459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1682353265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2756696722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3234287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891692"/>
                  </a:ext>
                </a:extLst>
              </a:tr>
            </a:tbl>
          </a:graphicData>
        </a:graphic>
      </p:graphicFrame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3B48AC64-4D13-1FC9-A763-CCE77442C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353634"/>
              </p:ext>
            </p:extLst>
          </p:nvPr>
        </p:nvGraphicFramePr>
        <p:xfrm>
          <a:off x="660209" y="2807093"/>
          <a:ext cx="5152032" cy="3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008">
                  <a:extLst>
                    <a:ext uri="{9D8B030D-6E8A-4147-A177-3AD203B41FA5}">
                      <a16:colId xmlns:a16="http://schemas.microsoft.com/office/drawing/2014/main" val="1545738705"/>
                    </a:ext>
                  </a:extLst>
                </a:gridCol>
                <a:gridCol w="1288008">
                  <a:extLst>
                    <a:ext uri="{9D8B030D-6E8A-4147-A177-3AD203B41FA5}">
                      <a16:colId xmlns:a16="http://schemas.microsoft.com/office/drawing/2014/main" val="3545875545"/>
                    </a:ext>
                  </a:extLst>
                </a:gridCol>
                <a:gridCol w="1288008">
                  <a:extLst>
                    <a:ext uri="{9D8B030D-6E8A-4147-A177-3AD203B41FA5}">
                      <a16:colId xmlns:a16="http://schemas.microsoft.com/office/drawing/2014/main" val="3461461855"/>
                    </a:ext>
                  </a:extLst>
                </a:gridCol>
                <a:gridCol w="1288008">
                  <a:extLst>
                    <a:ext uri="{9D8B030D-6E8A-4147-A177-3AD203B41FA5}">
                      <a16:colId xmlns:a16="http://schemas.microsoft.com/office/drawing/2014/main" val="2908785249"/>
                    </a:ext>
                  </a:extLst>
                </a:gridCol>
              </a:tblGrid>
              <a:tr h="3972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6887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EFCEF27-35A2-CBBC-6D52-C65493B6F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00058"/>
              </p:ext>
            </p:extLst>
          </p:nvPr>
        </p:nvGraphicFramePr>
        <p:xfrm>
          <a:off x="6684322" y="2807092"/>
          <a:ext cx="5152032" cy="3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008">
                  <a:extLst>
                    <a:ext uri="{9D8B030D-6E8A-4147-A177-3AD203B41FA5}">
                      <a16:colId xmlns:a16="http://schemas.microsoft.com/office/drawing/2014/main" val="1545738705"/>
                    </a:ext>
                  </a:extLst>
                </a:gridCol>
                <a:gridCol w="1288008">
                  <a:extLst>
                    <a:ext uri="{9D8B030D-6E8A-4147-A177-3AD203B41FA5}">
                      <a16:colId xmlns:a16="http://schemas.microsoft.com/office/drawing/2014/main" val="3545875545"/>
                    </a:ext>
                  </a:extLst>
                </a:gridCol>
                <a:gridCol w="1288008">
                  <a:extLst>
                    <a:ext uri="{9D8B030D-6E8A-4147-A177-3AD203B41FA5}">
                      <a16:colId xmlns:a16="http://schemas.microsoft.com/office/drawing/2014/main" val="3461461855"/>
                    </a:ext>
                  </a:extLst>
                </a:gridCol>
                <a:gridCol w="1288008">
                  <a:extLst>
                    <a:ext uri="{9D8B030D-6E8A-4147-A177-3AD203B41FA5}">
                      <a16:colId xmlns:a16="http://schemas.microsoft.com/office/drawing/2014/main" val="2908785249"/>
                    </a:ext>
                  </a:extLst>
                </a:gridCol>
              </a:tblGrid>
              <a:tr h="3972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68872"/>
                  </a:ext>
                </a:extLst>
              </a:tr>
            </a:tbl>
          </a:graphicData>
        </a:graphic>
      </p:graphicFrame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7001EBA-B09A-CBCA-2228-EC93BC1D827C}"/>
              </a:ext>
            </a:extLst>
          </p:cNvPr>
          <p:cNvCxnSpPr/>
          <p:nvPr/>
        </p:nvCxnSpPr>
        <p:spPr>
          <a:xfrm>
            <a:off x="6487926" y="2114479"/>
            <a:ext cx="5895" cy="369784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1EE5732-D4E1-C7EE-A297-9ABF44836641}"/>
              </a:ext>
            </a:extLst>
          </p:cNvPr>
          <p:cNvCxnSpPr/>
          <p:nvPr/>
        </p:nvCxnSpPr>
        <p:spPr>
          <a:xfrm flipH="1">
            <a:off x="3228243" y="2454833"/>
            <a:ext cx="715420" cy="36451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A24A0FE-8B5A-10D5-FB27-821CBC55B41D}"/>
              </a:ext>
            </a:extLst>
          </p:cNvPr>
          <p:cNvCxnSpPr>
            <a:cxnSpLocks/>
          </p:cNvCxnSpPr>
          <p:nvPr/>
        </p:nvCxnSpPr>
        <p:spPr>
          <a:xfrm flipH="1" flipV="1">
            <a:off x="9038493" y="2443110"/>
            <a:ext cx="224883" cy="368911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5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44D81-F12A-DD54-953F-6168A40B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6323"/>
            <a:ext cx="10241280" cy="903761"/>
          </a:xfrm>
        </p:spPr>
        <p:txBody>
          <a:bodyPr/>
          <a:lstStyle/>
          <a:p>
            <a:pPr algn="ctr"/>
            <a:r>
              <a:rPr lang="pt-BR" dirty="0"/>
              <a:t>Funcionamento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A51F4F5-156B-0D20-51BF-A179BE637F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963"/>
          <a:ext cx="10240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20">
                  <a:extLst>
                    <a:ext uri="{9D8B030D-6E8A-4147-A177-3AD203B41FA5}">
                      <a16:colId xmlns:a16="http://schemas.microsoft.com/office/drawing/2014/main" val="623299139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3880751114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735738898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1024370557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3098628459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1682353265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2756696722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3234287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891692"/>
                  </a:ext>
                </a:extLst>
              </a:tr>
            </a:tbl>
          </a:graphicData>
        </a:graphic>
      </p:graphicFrame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3B48AC64-4D13-1FC9-A763-CCE77442C744}"/>
              </a:ext>
            </a:extLst>
          </p:cNvPr>
          <p:cNvGraphicFramePr>
            <a:graphicFrameLocks noGrp="1"/>
          </p:cNvGraphicFramePr>
          <p:nvPr/>
        </p:nvGraphicFramePr>
        <p:xfrm>
          <a:off x="660209" y="2807093"/>
          <a:ext cx="5152032" cy="3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008">
                  <a:extLst>
                    <a:ext uri="{9D8B030D-6E8A-4147-A177-3AD203B41FA5}">
                      <a16:colId xmlns:a16="http://schemas.microsoft.com/office/drawing/2014/main" val="1545738705"/>
                    </a:ext>
                  </a:extLst>
                </a:gridCol>
                <a:gridCol w="1288008">
                  <a:extLst>
                    <a:ext uri="{9D8B030D-6E8A-4147-A177-3AD203B41FA5}">
                      <a16:colId xmlns:a16="http://schemas.microsoft.com/office/drawing/2014/main" val="3545875545"/>
                    </a:ext>
                  </a:extLst>
                </a:gridCol>
                <a:gridCol w="1288008">
                  <a:extLst>
                    <a:ext uri="{9D8B030D-6E8A-4147-A177-3AD203B41FA5}">
                      <a16:colId xmlns:a16="http://schemas.microsoft.com/office/drawing/2014/main" val="3461461855"/>
                    </a:ext>
                  </a:extLst>
                </a:gridCol>
                <a:gridCol w="1288008">
                  <a:extLst>
                    <a:ext uri="{9D8B030D-6E8A-4147-A177-3AD203B41FA5}">
                      <a16:colId xmlns:a16="http://schemas.microsoft.com/office/drawing/2014/main" val="2908785249"/>
                    </a:ext>
                  </a:extLst>
                </a:gridCol>
              </a:tblGrid>
              <a:tr h="3972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6887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EFCEF27-35A2-CBBC-6D52-C65493B6FF8F}"/>
              </a:ext>
            </a:extLst>
          </p:cNvPr>
          <p:cNvGraphicFramePr>
            <a:graphicFrameLocks noGrp="1"/>
          </p:cNvGraphicFramePr>
          <p:nvPr/>
        </p:nvGraphicFramePr>
        <p:xfrm>
          <a:off x="6684322" y="2807092"/>
          <a:ext cx="5152032" cy="3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008">
                  <a:extLst>
                    <a:ext uri="{9D8B030D-6E8A-4147-A177-3AD203B41FA5}">
                      <a16:colId xmlns:a16="http://schemas.microsoft.com/office/drawing/2014/main" val="1545738705"/>
                    </a:ext>
                  </a:extLst>
                </a:gridCol>
                <a:gridCol w="1288008">
                  <a:extLst>
                    <a:ext uri="{9D8B030D-6E8A-4147-A177-3AD203B41FA5}">
                      <a16:colId xmlns:a16="http://schemas.microsoft.com/office/drawing/2014/main" val="3545875545"/>
                    </a:ext>
                  </a:extLst>
                </a:gridCol>
                <a:gridCol w="1288008">
                  <a:extLst>
                    <a:ext uri="{9D8B030D-6E8A-4147-A177-3AD203B41FA5}">
                      <a16:colId xmlns:a16="http://schemas.microsoft.com/office/drawing/2014/main" val="3461461855"/>
                    </a:ext>
                  </a:extLst>
                </a:gridCol>
                <a:gridCol w="1288008">
                  <a:extLst>
                    <a:ext uri="{9D8B030D-6E8A-4147-A177-3AD203B41FA5}">
                      <a16:colId xmlns:a16="http://schemas.microsoft.com/office/drawing/2014/main" val="2908785249"/>
                    </a:ext>
                  </a:extLst>
                </a:gridCol>
              </a:tblGrid>
              <a:tr h="3972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68872"/>
                  </a:ext>
                </a:extLst>
              </a:tr>
            </a:tbl>
          </a:graphicData>
        </a:graphic>
      </p:graphicFrame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7001EBA-B09A-CBCA-2228-EC93BC1D827C}"/>
              </a:ext>
            </a:extLst>
          </p:cNvPr>
          <p:cNvCxnSpPr/>
          <p:nvPr/>
        </p:nvCxnSpPr>
        <p:spPr>
          <a:xfrm>
            <a:off x="6487926" y="2114479"/>
            <a:ext cx="5895" cy="369784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1EE5732-D4E1-C7EE-A297-9ABF44836641}"/>
              </a:ext>
            </a:extLst>
          </p:cNvPr>
          <p:cNvCxnSpPr/>
          <p:nvPr/>
        </p:nvCxnSpPr>
        <p:spPr>
          <a:xfrm flipH="1">
            <a:off x="3228243" y="2454833"/>
            <a:ext cx="715420" cy="36451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A24A0FE-8B5A-10D5-FB27-821CBC55B41D}"/>
              </a:ext>
            </a:extLst>
          </p:cNvPr>
          <p:cNvCxnSpPr>
            <a:cxnSpLocks/>
          </p:cNvCxnSpPr>
          <p:nvPr/>
        </p:nvCxnSpPr>
        <p:spPr>
          <a:xfrm flipH="1" flipV="1">
            <a:off x="9038493" y="2443110"/>
            <a:ext cx="224883" cy="368911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A662BE7C-35E1-2264-F0F4-F8E9B3DED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56693"/>
              </p:ext>
            </p:extLst>
          </p:nvPr>
        </p:nvGraphicFramePr>
        <p:xfrm>
          <a:off x="346166" y="3465576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536041E5-9EA5-5DCA-F919-6A22031E9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171381"/>
              </p:ext>
            </p:extLst>
          </p:nvPr>
        </p:nvGraphicFramePr>
        <p:xfrm>
          <a:off x="3405051" y="3487347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11" name="Tabela 9">
            <a:extLst>
              <a:ext uri="{FF2B5EF4-FFF2-40B4-BE49-F238E27FC236}">
                <a16:creationId xmlns:a16="http://schemas.microsoft.com/office/drawing/2014/main" id="{E4E543C8-A0F1-C55F-D861-34FF8DB68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18008"/>
              </p:ext>
            </p:extLst>
          </p:nvPr>
        </p:nvGraphicFramePr>
        <p:xfrm>
          <a:off x="6376851" y="3476461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12" name="Tabela 9">
            <a:extLst>
              <a:ext uri="{FF2B5EF4-FFF2-40B4-BE49-F238E27FC236}">
                <a16:creationId xmlns:a16="http://schemas.microsoft.com/office/drawing/2014/main" id="{F7867AB6-E2D2-E6A1-3527-9D0F239EF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401187"/>
              </p:ext>
            </p:extLst>
          </p:nvPr>
        </p:nvGraphicFramePr>
        <p:xfrm>
          <a:off x="9424851" y="3454689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5C12532-58D6-E64C-E5B3-3FA4181B1A69}"/>
              </a:ext>
            </a:extLst>
          </p:cNvPr>
          <p:cNvCxnSpPr>
            <a:cxnSpLocks/>
          </p:cNvCxnSpPr>
          <p:nvPr/>
        </p:nvCxnSpPr>
        <p:spPr>
          <a:xfrm flipH="1">
            <a:off x="3226655" y="2827493"/>
            <a:ext cx="455" cy="350734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A1C84C8-2976-7AE3-61B9-FDA281733566}"/>
              </a:ext>
            </a:extLst>
          </p:cNvPr>
          <p:cNvCxnSpPr>
            <a:cxnSpLocks/>
          </p:cNvCxnSpPr>
          <p:nvPr/>
        </p:nvCxnSpPr>
        <p:spPr>
          <a:xfrm>
            <a:off x="9256526" y="2812979"/>
            <a:ext cx="5895" cy="369784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53AC586-5BD3-6729-A82A-3E992287E8C3}"/>
              </a:ext>
            </a:extLst>
          </p:cNvPr>
          <p:cNvCxnSpPr>
            <a:cxnSpLocks/>
          </p:cNvCxnSpPr>
          <p:nvPr/>
        </p:nvCxnSpPr>
        <p:spPr>
          <a:xfrm flipH="1">
            <a:off x="1658523" y="3171112"/>
            <a:ext cx="1568860" cy="31117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19BBFC1-151E-E37A-64D7-91DC6E93467D}"/>
              </a:ext>
            </a:extLst>
          </p:cNvPr>
          <p:cNvCxnSpPr>
            <a:cxnSpLocks/>
          </p:cNvCxnSpPr>
          <p:nvPr/>
        </p:nvCxnSpPr>
        <p:spPr>
          <a:xfrm flipH="1" flipV="1">
            <a:off x="3251103" y="3177486"/>
            <a:ext cx="1477420" cy="31366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B929981-C64D-D89C-B2C2-E69016BF4D16}"/>
              </a:ext>
            </a:extLst>
          </p:cNvPr>
          <p:cNvCxnSpPr>
            <a:cxnSpLocks/>
          </p:cNvCxnSpPr>
          <p:nvPr/>
        </p:nvCxnSpPr>
        <p:spPr>
          <a:xfrm flipH="1">
            <a:off x="7701183" y="3178732"/>
            <a:ext cx="1553620" cy="31117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86417D4-A7D7-E0CA-342E-F0941FE854A8}"/>
              </a:ext>
            </a:extLst>
          </p:cNvPr>
          <p:cNvCxnSpPr>
            <a:cxnSpLocks/>
          </p:cNvCxnSpPr>
          <p:nvPr/>
        </p:nvCxnSpPr>
        <p:spPr>
          <a:xfrm flipH="1" flipV="1">
            <a:off x="9263283" y="3169866"/>
            <a:ext cx="1515520" cy="29080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3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44D81-F12A-DD54-953F-6168A40B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6323"/>
            <a:ext cx="10241280" cy="903761"/>
          </a:xfrm>
        </p:spPr>
        <p:txBody>
          <a:bodyPr/>
          <a:lstStyle/>
          <a:p>
            <a:pPr algn="ctr"/>
            <a:r>
              <a:rPr lang="pt-BR" dirty="0"/>
              <a:t>Funcionamento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A51F4F5-156B-0D20-51BF-A179BE637F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963"/>
          <a:ext cx="10240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20">
                  <a:extLst>
                    <a:ext uri="{9D8B030D-6E8A-4147-A177-3AD203B41FA5}">
                      <a16:colId xmlns:a16="http://schemas.microsoft.com/office/drawing/2014/main" val="623299139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3880751114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735738898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1024370557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3098628459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1682353265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2756696722"/>
                    </a:ext>
                  </a:extLst>
                </a:gridCol>
                <a:gridCol w="1280120">
                  <a:extLst>
                    <a:ext uri="{9D8B030D-6E8A-4147-A177-3AD203B41FA5}">
                      <a16:colId xmlns:a16="http://schemas.microsoft.com/office/drawing/2014/main" val="3234287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891692"/>
                  </a:ext>
                </a:extLst>
              </a:tr>
            </a:tbl>
          </a:graphicData>
        </a:graphic>
      </p:graphicFrame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3B48AC64-4D13-1FC9-A763-CCE77442C744}"/>
              </a:ext>
            </a:extLst>
          </p:cNvPr>
          <p:cNvGraphicFramePr>
            <a:graphicFrameLocks noGrp="1"/>
          </p:cNvGraphicFramePr>
          <p:nvPr/>
        </p:nvGraphicFramePr>
        <p:xfrm>
          <a:off x="660209" y="2807093"/>
          <a:ext cx="5152032" cy="3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008">
                  <a:extLst>
                    <a:ext uri="{9D8B030D-6E8A-4147-A177-3AD203B41FA5}">
                      <a16:colId xmlns:a16="http://schemas.microsoft.com/office/drawing/2014/main" val="1545738705"/>
                    </a:ext>
                  </a:extLst>
                </a:gridCol>
                <a:gridCol w="1288008">
                  <a:extLst>
                    <a:ext uri="{9D8B030D-6E8A-4147-A177-3AD203B41FA5}">
                      <a16:colId xmlns:a16="http://schemas.microsoft.com/office/drawing/2014/main" val="3545875545"/>
                    </a:ext>
                  </a:extLst>
                </a:gridCol>
                <a:gridCol w="1288008">
                  <a:extLst>
                    <a:ext uri="{9D8B030D-6E8A-4147-A177-3AD203B41FA5}">
                      <a16:colId xmlns:a16="http://schemas.microsoft.com/office/drawing/2014/main" val="3461461855"/>
                    </a:ext>
                  </a:extLst>
                </a:gridCol>
                <a:gridCol w="1288008">
                  <a:extLst>
                    <a:ext uri="{9D8B030D-6E8A-4147-A177-3AD203B41FA5}">
                      <a16:colId xmlns:a16="http://schemas.microsoft.com/office/drawing/2014/main" val="2908785249"/>
                    </a:ext>
                  </a:extLst>
                </a:gridCol>
              </a:tblGrid>
              <a:tr h="3972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6887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EFCEF27-35A2-CBBC-6D52-C65493B6FF8F}"/>
              </a:ext>
            </a:extLst>
          </p:cNvPr>
          <p:cNvGraphicFramePr>
            <a:graphicFrameLocks noGrp="1"/>
          </p:cNvGraphicFramePr>
          <p:nvPr/>
        </p:nvGraphicFramePr>
        <p:xfrm>
          <a:off x="6684322" y="2807092"/>
          <a:ext cx="5152032" cy="39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008">
                  <a:extLst>
                    <a:ext uri="{9D8B030D-6E8A-4147-A177-3AD203B41FA5}">
                      <a16:colId xmlns:a16="http://schemas.microsoft.com/office/drawing/2014/main" val="1545738705"/>
                    </a:ext>
                  </a:extLst>
                </a:gridCol>
                <a:gridCol w="1288008">
                  <a:extLst>
                    <a:ext uri="{9D8B030D-6E8A-4147-A177-3AD203B41FA5}">
                      <a16:colId xmlns:a16="http://schemas.microsoft.com/office/drawing/2014/main" val="3545875545"/>
                    </a:ext>
                  </a:extLst>
                </a:gridCol>
                <a:gridCol w="1288008">
                  <a:extLst>
                    <a:ext uri="{9D8B030D-6E8A-4147-A177-3AD203B41FA5}">
                      <a16:colId xmlns:a16="http://schemas.microsoft.com/office/drawing/2014/main" val="3461461855"/>
                    </a:ext>
                  </a:extLst>
                </a:gridCol>
                <a:gridCol w="1288008">
                  <a:extLst>
                    <a:ext uri="{9D8B030D-6E8A-4147-A177-3AD203B41FA5}">
                      <a16:colId xmlns:a16="http://schemas.microsoft.com/office/drawing/2014/main" val="2908785249"/>
                    </a:ext>
                  </a:extLst>
                </a:gridCol>
              </a:tblGrid>
              <a:tr h="3972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68872"/>
                  </a:ext>
                </a:extLst>
              </a:tr>
            </a:tbl>
          </a:graphicData>
        </a:graphic>
      </p:graphicFrame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7001EBA-B09A-CBCA-2228-EC93BC1D827C}"/>
              </a:ext>
            </a:extLst>
          </p:cNvPr>
          <p:cNvCxnSpPr/>
          <p:nvPr/>
        </p:nvCxnSpPr>
        <p:spPr>
          <a:xfrm>
            <a:off x="6487926" y="2114479"/>
            <a:ext cx="5895" cy="369784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1EE5732-D4E1-C7EE-A297-9ABF44836641}"/>
              </a:ext>
            </a:extLst>
          </p:cNvPr>
          <p:cNvCxnSpPr/>
          <p:nvPr/>
        </p:nvCxnSpPr>
        <p:spPr>
          <a:xfrm flipH="1">
            <a:off x="3228243" y="2454833"/>
            <a:ext cx="715420" cy="36451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A24A0FE-8B5A-10D5-FB27-821CBC55B41D}"/>
              </a:ext>
            </a:extLst>
          </p:cNvPr>
          <p:cNvCxnSpPr>
            <a:cxnSpLocks/>
          </p:cNvCxnSpPr>
          <p:nvPr/>
        </p:nvCxnSpPr>
        <p:spPr>
          <a:xfrm flipH="1" flipV="1">
            <a:off x="9038493" y="2443110"/>
            <a:ext cx="224883" cy="368911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A662BE7C-35E1-2264-F0F4-F8E9B3DED428}"/>
              </a:ext>
            </a:extLst>
          </p:cNvPr>
          <p:cNvGraphicFramePr>
            <a:graphicFrameLocks noGrp="1"/>
          </p:cNvGraphicFramePr>
          <p:nvPr/>
        </p:nvGraphicFramePr>
        <p:xfrm>
          <a:off x="346166" y="3465576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536041E5-9EA5-5DCA-F919-6A22031E98E7}"/>
              </a:ext>
            </a:extLst>
          </p:cNvPr>
          <p:cNvGraphicFramePr>
            <a:graphicFrameLocks noGrp="1"/>
          </p:cNvGraphicFramePr>
          <p:nvPr/>
        </p:nvGraphicFramePr>
        <p:xfrm>
          <a:off x="3405051" y="3487347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11" name="Tabela 9">
            <a:extLst>
              <a:ext uri="{FF2B5EF4-FFF2-40B4-BE49-F238E27FC236}">
                <a16:creationId xmlns:a16="http://schemas.microsoft.com/office/drawing/2014/main" id="{E4E543C8-A0F1-C55F-D861-34FF8DB6867D}"/>
              </a:ext>
            </a:extLst>
          </p:cNvPr>
          <p:cNvGraphicFramePr>
            <a:graphicFrameLocks noGrp="1"/>
          </p:cNvGraphicFramePr>
          <p:nvPr/>
        </p:nvGraphicFramePr>
        <p:xfrm>
          <a:off x="6376851" y="3476461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12" name="Tabela 9">
            <a:extLst>
              <a:ext uri="{FF2B5EF4-FFF2-40B4-BE49-F238E27FC236}">
                <a16:creationId xmlns:a16="http://schemas.microsoft.com/office/drawing/2014/main" id="{F7867AB6-E2D2-E6A1-3527-9D0F239EFD09}"/>
              </a:ext>
            </a:extLst>
          </p:cNvPr>
          <p:cNvGraphicFramePr>
            <a:graphicFrameLocks noGrp="1"/>
          </p:cNvGraphicFramePr>
          <p:nvPr/>
        </p:nvGraphicFramePr>
        <p:xfrm>
          <a:off x="9424851" y="3454689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5C12532-58D6-E64C-E5B3-3FA4181B1A69}"/>
              </a:ext>
            </a:extLst>
          </p:cNvPr>
          <p:cNvCxnSpPr>
            <a:cxnSpLocks/>
          </p:cNvCxnSpPr>
          <p:nvPr/>
        </p:nvCxnSpPr>
        <p:spPr>
          <a:xfrm flipH="1">
            <a:off x="3226655" y="2827493"/>
            <a:ext cx="455" cy="350734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A1C84C8-2976-7AE3-61B9-FDA281733566}"/>
              </a:ext>
            </a:extLst>
          </p:cNvPr>
          <p:cNvCxnSpPr>
            <a:cxnSpLocks/>
          </p:cNvCxnSpPr>
          <p:nvPr/>
        </p:nvCxnSpPr>
        <p:spPr>
          <a:xfrm>
            <a:off x="9256526" y="2812979"/>
            <a:ext cx="5895" cy="369784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53AC586-5BD3-6729-A82A-3E992287E8C3}"/>
              </a:ext>
            </a:extLst>
          </p:cNvPr>
          <p:cNvCxnSpPr>
            <a:cxnSpLocks/>
          </p:cNvCxnSpPr>
          <p:nvPr/>
        </p:nvCxnSpPr>
        <p:spPr>
          <a:xfrm flipH="1">
            <a:off x="1658523" y="3171112"/>
            <a:ext cx="1568860" cy="31117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19BBFC1-151E-E37A-64D7-91DC6E93467D}"/>
              </a:ext>
            </a:extLst>
          </p:cNvPr>
          <p:cNvCxnSpPr>
            <a:cxnSpLocks/>
          </p:cNvCxnSpPr>
          <p:nvPr/>
        </p:nvCxnSpPr>
        <p:spPr>
          <a:xfrm flipH="1" flipV="1">
            <a:off x="3251103" y="3177486"/>
            <a:ext cx="1477420" cy="31366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B929981-C64D-D89C-B2C2-E69016BF4D16}"/>
              </a:ext>
            </a:extLst>
          </p:cNvPr>
          <p:cNvCxnSpPr>
            <a:cxnSpLocks/>
          </p:cNvCxnSpPr>
          <p:nvPr/>
        </p:nvCxnSpPr>
        <p:spPr>
          <a:xfrm flipH="1">
            <a:off x="7701183" y="3178732"/>
            <a:ext cx="1553620" cy="31117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86417D4-A7D7-E0CA-342E-F0941FE854A8}"/>
              </a:ext>
            </a:extLst>
          </p:cNvPr>
          <p:cNvCxnSpPr>
            <a:cxnSpLocks/>
          </p:cNvCxnSpPr>
          <p:nvPr/>
        </p:nvCxnSpPr>
        <p:spPr>
          <a:xfrm flipH="1" flipV="1">
            <a:off x="9263283" y="3169866"/>
            <a:ext cx="1515520" cy="29080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ela 19">
            <a:extLst>
              <a:ext uri="{FF2B5EF4-FFF2-40B4-BE49-F238E27FC236}">
                <a16:creationId xmlns:a16="http://schemas.microsoft.com/office/drawing/2014/main" id="{C30140B0-CFD0-D793-66A3-20A677CEA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31547"/>
              </p:ext>
            </p:extLst>
          </p:nvPr>
        </p:nvGraphicFramePr>
        <p:xfrm>
          <a:off x="208280" y="4100576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F1FA64CB-1885-D6B8-BC6C-9820B164C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661831"/>
              </p:ext>
            </p:extLst>
          </p:nvPr>
        </p:nvGraphicFramePr>
        <p:xfrm>
          <a:off x="1795779" y="4100576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1" name="Tabela 19">
            <a:extLst>
              <a:ext uri="{FF2B5EF4-FFF2-40B4-BE49-F238E27FC236}">
                <a16:creationId xmlns:a16="http://schemas.microsoft.com/office/drawing/2014/main" id="{BC74206F-EF60-BE44-34AF-B1A5BD5F5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661253"/>
              </p:ext>
            </p:extLst>
          </p:nvPr>
        </p:nvGraphicFramePr>
        <p:xfrm>
          <a:off x="3281679" y="4100576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2" name="Tabela 19">
            <a:extLst>
              <a:ext uri="{FF2B5EF4-FFF2-40B4-BE49-F238E27FC236}">
                <a16:creationId xmlns:a16="http://schemas.microsoft.com/office/drawing/2014/main" id="{262ACD46-4DF1-9A9A-48C8-523D394C4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59094"/>
              </p:ext>
            </p:extLst>
          </p:nvPr>
        </p:nvGraphicFramePr>
        <p:xfrm>
          <a:off x="4894579" y="4100576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3" name="Tabela 19">
            <a:extLst>
              <a:ext uri="{FF2B5EF4-FFF2-40B4-BE49-F238E27FC236}">
                <a16:creationId xmlns:a16="http://schemas.microsoft.com/office/drawing/2014/main" id="{29793631-6F97-1A0B-12EA-DE6490D56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28866"/>
              </p:ext>
            </p:extLst>
          </p:nvPr>
        </p:nvGraphicFramePr>
        <p:xfrm>
          <a:off x="6342379" y="4087876"/>
          <a:ext cx="12628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4" name="Tabela 19">
            <a:extLst>
              <a:ext uri="{FF2B5EF4-FFF2-40B4-BE49-F238E27FC236}">
                <a16:creationId xmlns:a16="http://schemas.microsoft.com/office/drawing/2014/main" id="{874A278B-4B81-ADA0-9E1D-65787C2FB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04546"/>
              </p:ext>
            </p:extLst>
          </p:nvPr>
        </p:nvGraphicFramePr>
        <p:xfrm>
          <a:off x="7828279" y="4100576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5" name="Tabela 19">
            <a:extLst>
              <a:ext uri="{FF2B5EF4-FFF2-40B4-BE49-F238E27FC236}">
                <a16:creationId xmlns:a16="http://schemas.microsoft.com/office/drawing/2014/main" id="{C66A5045-5D9C-236B-CCE6-14113580E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04126"/>
              </p:ext>
            </p:extLst>
          </p:nvPr>
        </p:nvGraphicFramePr>
        <p:xfrm>
          <a:off x="9288779" y="4113276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6" name="Tabela 19">
            <a:extLst>
              <a:ext uri="{FF2B5EF4-FFF2-40B4-BE49-F238E27FC236}">
                <a16:creationId xmlns:a16="http://schemas.microsoft.com/office/drawing/2014/main" id="{CB66976A-2F80-C70B-CA32-975374BD3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004683"/>
              </p:ext>
            </p:extLst>
          </p:nvPr>
        </p:nvGraphicFramePr>
        <p:xfrm>
          <a:off x="10774679" y="4113276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971E29EA-25FC-FB80-CE1E-880D5DBDB124}"/>
              </a:ext>
            </a:extLst>
          </p:cNvPr>
          <p:cNvCxnSpPr>
            <a:cxnSpLocks/>
          </p:cNvCxnSpPr>
          <p:nvPr/>
        </p:nvCxnSpPr>
        <p:spPr>
          <a:xfrm flipH="1">
            <a:off x="896523" y="3818811"/>
            <a:ext cx="791620" cy="28831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F762396-C0A0-83F0-21B1-DBA4B8ED3A15}"/>
              </a:ext>
            </a:extLst>
          </p:cNvPr>
          <p:cNvCxnSpPr>
            <a:cxnSpLocks/>
          </p:cNvCxnSpPr>
          <p:nvPr/>
        </p:nvCxnSpPr>
        <p:spPr>
          <a:xfrm flipH="1" flipV="1">
            <a:off x="1718213" y="3818835"/>
            <a:ext cx="705260" cy="30731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4F46D20-A53A-FCFC-0BAE-711FBECDD0DB}"/>
              </a:ext>
            </a:extLst>
          </p:cNvPr>
          <p:cNvCxnSpPr>
            <a:cxnSpLocks/>
          </p:cNvCxnSpPr>
          <p:nvPr/>
        </p:nvCxnSpPr>
        <p:spPr>
          <a:xfrm flipH="1">
            <a:off x="3764183" y="3820081"/>
            <a:ext cx="983390" cy="29720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1DA0D389-8196-A802-3362-7E29C9C7949F}"/>
              </a:ext>
            </a:extLst>
          </p:cNvPr>
          <p:cNvCxnSpPr>
            <a:cxnSpLocks/>
          </p:cNvCxnSpPr>
          <p:nvPr/>
        </p:nvCxnSpPr>
        <p:spPr>
          <a:xfrm flipH="1" flipV="1">
            <a:off x="4712872" y="3831536"/>
            <a:ext cx="889410" cy="27302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21B23CCF-2620-BFF0-8F9C-C9E8BCDB54F4}"/>
              </a:ext>
            </a:extLst>
          </p:cNvPr>
          <p:cNvCxnSpPr>
            <a:cxnSpLocks/>
          </p:cNvCxnSpPr>
          <p:nvPr/>
        </p:nvCxnSpPr>
        <p:spPr>
          <a:xfrm flipH="1">
            <a:off x="6878222" y="3825162"/>
            <a:ext cx="813210" cy="27942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6F3C43E4-AD36-4288-5CCE-0CB16A4C1F9F}"/>
              </a:ext>
            </a:extLst>
          </p:cNvPr>
          <p:cNvCxnSpPr>
            <a:cxnSpLocks/>
          </p:cNvCxnSpPr>
          <p:nvPr/>
        </p:nvCxnSpPr>
        <p:spPr>
          <a:xfrm flipH="1" flipV="1">
            <a:off x="7652922" y="3825186"/>
            <a:ext cx="883060" cy="28572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B00F491-F550-41F2-DEF7-A832F1A031AD}"/>
              </a:ext>
            </a:extLst>
          </p:cNvPr>
          <p:cNvCxnSpPr>
            <a:cxnSpLocks/>
          </p:cNvCxnSpPr>
          <p:nvPr/>
        </p:nvCxnSpPr>
        <p:spPr>
          <a:xfrm flipH="1">
            <a:off x="9900822" y="3793412"/>
            <a:ext cx="851310" cy="33657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B7ED31F1-AB29-68B0-A6FC-94DD01D465EB}"/>
              </a:ext>
            </a:extLst>
          </p:cNvPr>
          <p:cNvCxnSpPr>
            <a:cxnSpLocks/>
          </p:cNvCxnSpPr>
          <p:nvPr/>
        </p:nvCxnSpPr>
        <p:spPr>
          <a:xfrm flipH="1" flipV="1">
            <a:off x="10770772" y="3799786"/>
            <a:ext cx="737010" cy="34287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406FFC9-2516-D6E6-C6FC-1EEE4CB16F76}"/>
              </a:ext>
            </a:extLst>
          </p:cNvPr>
          <p:cNvCxnSpPr>
            <a:cxnSpLocks/>
          </p:cNvCxnSpPr>
          <p:nvPr/>
        </p:nvCxnSpPr>
        <p:spPr>
          <a:xfrm flipH="1">
            <a:off x="1683605" y="3468843"/>
            <a:ext cx="455" cy="350734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C2662E76-65BA-8126-CA7C-A2899875CE2A}"/>
              </a:ext>
            </a:extLst>
          </p:cNvPr>
          <p:cNvCxnSpPr>
            <a:cxnSpLocks/>
          </p:cNvCxnSpPr>
          <p:nvPr/>
        </p:nvCxnSpPr>
        <p:spPr>
          <a:xfrm flipH="1">
            <a:off x="4737955" y="3468843"/>
            <a:ext cx="455" cy="350734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E268BF67-14B6-4A62-A15E-61793F15F00F}"/>
              </a:ext>
            </a:extLst>
          </p:cNvPr>
          <p:cNvCxnSpPr>
            <a:cxnSpLocks/>
          </p:cNvCxnSpPr>
          <p:nvPr/>
        </p:nvCxnSpPr>
        <p:spPr>
          <a:xfrm flipH="1">
            <a:off x="7697055" y="3468843"/>
            <a:ext cx="455" cy="350734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EA302385-2600-9167-17C1-949418755DB6}"/>
              </a:ext>
            </a:extLst>
          </p:cNvPr>
          <p:cNvCxnSpPr>
            <a:cxnSpLocks/>
          </p:cNvCxnSpPr>
          <p:nvPr/>
        </p:nvCxnSpPr>
        <p:spPr>
          <a:xfrm flipH="1">
            <a:off x="10757755" y="3437093"/>
            <a:ext cx="455" cy="350734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29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44D81-F12A-DD54-953F-6168A40B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6323"/>
            <a:ext cx="10241280" cy="903761"/>
          </a:xfrm>
        </p:spPr>
        <p:txBody>
          <a:bodyPr/>
          <a:lstStyle/>
          <a:p>
            <a:pPr algn="ctr"/>
            <a:r>
              <a:rPr lang="pt-BR" dirty="0"/>
              <a:t>Funcionamento</a:t>
            </a:r>
          </a:p>
        </p:txBody>
      </p:sp>
      <p:graphicFrame>
        <p:nvGraphicFramePr>
          <p:cNvPr id="19" name="Tabela 19">
            <a:extLst>
              <a:ext uri="{FF2B5EF4-FFF2-40B4-BE49-F238E27FC236}">
                <a16:creationId xmlns:a16="http://schemas.microsoft.com/office/drawing/2014/main" id="{C30140B0-CFD0-D793-66A3-20A677CEA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73268"/>
              </p:ext>
            </p:extLst>
          </p:nvPr>
        </p:nvGraphicFramePr>
        <p:xfrm>
          <a:off x="186509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F1FA64CB-1885-D6B8-BC6C-9820B164C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94643"/>
              </p:ext>
            </p:extLst>
          </p:nvPr>
        </p:nvGraphicFramePr>
        <p:xfrm>
          <a:off x="17740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1" name="Tabela 19">
            <a:extLst>
              <a:ext uri="{FF2B5EF4-FFF2-40B4-BE49-F238E27FC236}">
                <a16:creationId xmlns:a16="http://schemas.microsoft.com/office/drawing/2014/main" id="{BC74206F-EF60-BE44-34AF-B1A5BD5F5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35596"/>
              </p:ext>
            </p:extLst>
          </p:nvPr>
        </p:nvGraphicFramePr>
        <p:xfrm>
          <a:off x="32599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2" name="Tabela 19">
            <a:extLst>
              <a:ext uri="{FF2B5EF4-FFF2-40B4-BE49-F238E27FC236}">
                <a16:creationId xmlns:a16="http://schemas.microsoft.com/office/drawing/2014/main" id="{262ACD46-4DF1-9A9A-48C8-523D394C4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42963"/>
              </p:ext>
            </p:extLst>
          </p:nvPr>
        </p:nvGraphicFramePr>
        <p:xfrm>
          <a:off x="48728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3" name="Tabela 19">
            <a:extLst>
              <a:ext uri="{FF2B5EF4-FFF2-40B4-BE49-F238E27FC236}">
                <a16:creationId xmlns:a16="http://schemas.microsoft.com/office/drawing/2014/main" id="{29793631-6F97-1A0B-12EA-DE6490D56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60872"/>
              </p:ext>
            </p:extLst>
          </p:nvPr>
        </p:nvGraphicFramePr>
        <p:xfrm>
          <a:off x="6320608" y="1845419"/>
          <a:ext cx="12628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4" name="Tabela 19">
            <a:extLst>
              <a:ext uri="{FF2B5EF4-FFF2-40B4-BE49-F238E27FC236}">
                <a16:creationId xmlns:a16="http://schemas.microsoft.com/office/drawing/2014/main" id="{874A278B-4B81-ADA0-9E1D-65787C2FB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74210"/>
              </p:ext>
            </p:extLst>
          </p:nvPr>
        </p:nvGraphicFramePr>
        <p:xfrm>
          <a:off x="78065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5" name="Tabela 19">
            <a:extLst>
              <a:ext uri="{FF2B5EF4-FFF2-40B4-BE49-F238E27FC236}">
                <a16:creationId xmlns:a16="http://schemas.microsoft.com/office/drawing/2014/main" id="{C66A5045-5D9C-236B-CCE6-14113580E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58642"/>
              </p:ext>
            </p:extLst>
          </p:nvPr>
        </p:nvGraphicFramePr>
        <p:xfrm>
          <a:off x="9267008" y="18708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6" name="Tabela 19">
            <a:extLst>
              <a:ext uri="{FF2B5EF4-FFF2-40B4-BE49-F238E27FC236}">
                <a16:creationId xmlns:a16="http://schemas.microsoft.com/office/drawing/2014/main" id="{CB66976A-2F80-C70B-CA32-975374BD3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762987"/>
              </p:ext>
            </p:extLst>
          </p:nvPr>
        </p:nvGraphicFramePr>
        <p:xfrm>
          <a:off x="10752908" y="18708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42" name="Tabela 9">
            <a:extLst>
              <a:ext uri="{FF2B5EF4-FFF2-40B4-BE49-F238E27FC236}">
                <a16:creationId xmlns:a16="http://schemas.microsoft.com/office/drawing/2014/main" id="{D884C3BA-72B2-B978-7F30-5A1B646A4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25078"/>
              </p:ext>
            </p:extLst>
          </p:nvPr>
        </p:nvGraphicFramePr>
        <p:xfrm>
          <a:off x="237309" y="2703576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4" name="Tabela 9">
            <a:extLst>
              <a:ext uri="{FF2B5EF4-FFF2-40B4-BE49-F238E27FC236}">
                <a16:creationId xmlns:a16="http://schemas.microsoft.com/office/drawing/2014/main" id="{92AD276B-73B5-319C-9672-9355A2D9F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3972"/>
              </p:ext>
            </p:extLst>
          </p:nvPr>
        </p:nvGraphicFramePr>
        <p:xfrm>
          <a:off x="3252652" y="2714462"/>
          <a:ext cx="2657562" cy="367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6739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6" name="Tabela 9">
            <a:extLst>
              <a:ext uri="{FF2B5EF4-FFF2-40B4-BE49-F238E27FC236}">
                <a16:creationId xmlns:a16="http://schemas.microsoft.com/office/drawing/2014/main" id="{CCC051B0-C2A3-7244-61EB-D09D59C06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08885"/>
              </p:ext>
            </p:extLst>
          </p:nvPr>
        </p:nvGraphicFramePr>
        <p:xfrm>
          <a:off x="6322423" y="2692690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8" name="Tabela 9">
            <a:extLst>
              <a:ext uri="{FF2B5EF4-FFF2-40B4-BE49-F238E27FC236}">
                <a16:creationId xmlns:a16="http://schemas.microsoft.com/office/drawing/2014/main" id="{D800F699-DE6A-8D92-FDF1-96C301759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300"/>
              </p:ext>
            </p:extLst>
          </p:nvPr>
        </p:nvGraphicFramePr>
        <p:xfrm>
          <a:off x="9305109" y="2692690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9" name="Tabela 49">
            <a:extLst>
              <a:ext uri="{FF2B5EF4-FFF2-40B4-BE49-F238E27FC236}">
                <a16:creationId xmlns:a16="http://schemas.microsoft.com/office/drawing/2014/main" id="{41D04555-7F02-9C36-F091-2D16DD92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26396"/>
              </p:ext>
            </p:extLst>
          </p:nvPr>
        </p:nvGraphicFramePr>
        <p:xfrm>
          <a:off x="1783080" y="3824805"/>
          <a:ext cx="816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366554345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61178265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472558267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871439895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11247158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363867661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723292594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472680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53626"/>
                  </a:ext>
                </a:extLst>
              </a:tr>
            </a:tbl>
          </a:graphicData>
        </a:graphic>
      </p:graphicFrame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C3F4BE64-78AF-1E18-2E58-B40E0A65BFFB}"/>
              </a:ext>
            </a:extLst>
          </p:cNvPr>
          <p:cNvCxnSpPr>
            <a:cxnSpLocks/>
          </p:cNvCxnSpPr>
          <p:nvPr/>
        </p:nvCxnSpPr>
        <p:spPr>
          <a:xfrm flipH="1" flipV="1">
            <a:off x="842095" y="2204545"/>
            <a:ext cx="710581" cy="49666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3E31BDD8-30D9-92AE-4F26-035FB55CBF10}"/>
              </a:ext>
            </a:extLst>
          </p:cNvPr>
          <p:cNvCxnSpPr>
            <a:cxnSpLocks/>
          </p:cNvCxnSpPr>
          <p:nvPr/>
        </p:nvCxnSpPr>
        <p:spPr>
          <a:xfrm flipH="1">
            <a:off x="1548457" y="2210144"/>
            <a:ext cx="876286" cy="49151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0C34D4B8-43ED-29E6-4D68-A67EB71B1CFA}"/>
              </a:ext>
            </a:extLst>
          </p:cNvPr>
          <p:cNvCxnSpPr>
            <a:cxnSpLocks/>
          </p:cNvCxnSpPr>
          <p:nvPr/>
        </p:nvCxnSpPr>
        <p:spPr>
          <a:xfrm flipH="1">
            <a:off x="4587991" y="2210144"/>
            <a:ext cx="918619" cy="53384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08BE1E3B-D6CA-29F3-D306-E38C6BB9B440}"/>
              </a:ext>
            </a:extLst>
          </p:cNvPr>
          <p:cNvCxnSpPr>
            <a:cxnSpLocks/>
          </p:cNvCxnSpPr>
          <p:nvPr/>
        </p:nvCxnSpPr>
        <p:spPr>
          <a:xfrm>
            <a:off x="3931810" y="2210144"/>
            <a:ext cx="656179" cy="54231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1D6BA619-C763-1B4A-E406-745BCA4350D0}"/>
              </a:ext>
            </a:extLst>
          </p:cNvPr>
          <p:cNvCxnSpPr>
            <a:cxnSpLocks/>
          </p:cNvCxnSpPr>
          <p:nvPr/>
        </p:nvCxnSpPr>
        <p:spPr>
          <a:xfrm flipH="1">
            <a:off x="7669856" y="2218611"/>
            <a:ext cx="783154" cy="47458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D1D1A2E7-A101-5BD7-ABA0-503B421F93E9}"/>
              </a:ext>
            </a:extLst>
          </p:cNvPr>
          <p:cNvCxnSpPr>
            <a:cxnSpLocks/>
          </p:cNvCxnSpPr>
          <p:nvPr/>
        </p:nvCxnSpPr>
        <p:spPr>
          <a:xfrm>
            <a:off x="6988276" y="2210144"/>
            <a:ext cx="681580" cy="49998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E71A6AC-2786-E621-5A35-13CBF340591B}"/>
              </a:ext>
            </a:extLst>
          </p:cNvPr>
          <p:cNvCxnSpPr>
            <a:cxnSpLocks/>
          </p:cNvCxnSpPr>
          <p:nvPr/>
        </p:nvCxnSpPr>
        <p:spPr>
          <a:xfrm flipH="1">
            <a:off x="10633189" y="2218611"/>
            <a:ext cx="690020" cy="48304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0C89999-A34B-42A1-10EA-2F8689B9E996}"/>
              </a:ext>
            </a:extLst>
          </p:cNvPr>
          <p:cNvCxnSpPr>
            <a:cxnSpLocks/>
          </p:cNvCxnSpPr>
          <p:nvPr/>
        </p:nvCxnSpPr>
        <p:spPr>
          <a:xfrm flipH="1" flipV="1">
            <a:off x="9896589" y="2227525"/>
            <a:ext cx="749287" cy="46522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77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44D81-F12A-DD54-953F-6168A40B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6323"/>
            <a:ext cx="10241280" cy="903761"/>
          </a:xfrm>
        </p:spPr>
        <p:txBody>
          <a:bodyPr/>
          <a:lstStyle/>
          <a:p>
            <a:pPr algn="ctr"/>
            <a:r>
              <a:rPr lang="pt-BR" dirty="0"/>
              <a:t>Funcionamento</a:t>
            </a:r>
          </a:p>
        </p:txBody>
      </p:sp>
      <p:graphicFrame>
        <p:nvGraphicFramePr>
          <p:cNvPr id="19" name="Tabela 19">
            <a:extLst>
              <a:ext uri="{FF2B5EF4-FFF2-40B4-BE49-F238E27FC236}">
                <a16:creationId xmlns:a16="http://schemas.microsoft.com/office/drawing/2014/main" id="{C30140B0-CFD0-D793-66A3-20A677CEA49A}"/>
              </a:ext>
            </a:extLst>
          </p:cNvPr>
          <p:cNvGraphicFramePr>
            <a:graphicFrameLocks noGrp="1"/>
          </p:cNvGraphicFramePr>
          <p:nvPr/>
        </p:nvGraphicFramePr>
        <p:xfrm>
          <a:off x="186509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F1FA64CB-1885-D6B8-BC6C-9820B164C0BA}"/>
              </a:ext>
            </a:extLst>
          </p:cNvPr>
          <p:cNvGraphicFramePr>
            <a:graphicFrameLocks noGrp="1"/>
          </p:cNvGraphicFramePr>
          <p:nvPr/>
        </p:nvGraphicFramePr>
        <p:xfrm>
          <a:off x="17740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1" name="Tabela 19">
            <a:extLst>
              <a:ext uri="{FF2B5EF4-FFF2-40B4-BE49-F238E27FC236}">
                <a16:creationId xmlns:a16="http://schemas.microsoft.com/office/drawing/2014/main" id="{BC74206F-EF60-BE44-34AF-B1A5BD5F59B0}"/>
              </a:ext>
            </a:extLst>
          </p:cNvPr>
          <p:cNvGraphicFramePr>
            <a:graphicFrameLocks noGrp="1"/>
          </p:cNvGraphicFramePr>
          <p:nvPr/>
        </p:nvGraphicFramePr>
        <p:xfrm>
          <a:off x="32599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2" name="Tabela 19">
            <a:extLst>
              <a:ext uri="{FF2B5EF4-FFF2-40B4-BE49-F238E27FC236}">
                <a16:creationId xmlns:a16="http://schemas.microsoft.com/office/drawing/2014/main" id="{262ACD46-4DF1-9A9A-48C8-523D394C4114}"/>
              </a:ext>
            </a:extLst>
          </p:cNvPr>
          <p:cNvGraphicFramePr>
            <a:graphicFrameLocks noGrp="1"/>
          </p:cNvGraphicFramePr>
          <p:nvPr/>
        </p:nvGraphicFramePr>
        <p:xfrm>
          <a:off x="48728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3" name="Tabela 19">
            <a:extLst>
              <a:ext uri="{FF2B5EF4-FFF2-40B4-BE49-F238E27FC236}">
                <a16:creationId xmlns:a16="http://schemas.microsoft.com/office/drawing/2014/main" id="{29793631-6F97-1A0B-12EA-DE6490D566AD}"/>
              </a:ext>
            </a:extLst>
          </p:cNvPr>
          <p:cNvGraphicFramePr>
            <a:graphicFrameLocks noGrp="1"/>
          </p:cNvGraphicFramePr>
          <p:nvPr/>
        </p:nvGraphicFramePr>
        <p:xfrm>
          <a:off x="6320608" y="1845419"/>
          <a:ext cx="12628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4" name="Tabela 19">
            <a:extLst>
              <a:ext uri="{FF2B5EF4-FFF2-40B4-BE49-F238E27FC236}">
                <a16:creationId xmlns:a16="http://schemas.microsoft.com/office/drawing/2014/main" id="{874A278B-4B81-ADA0-9E1D-65787C2FB9C7}"/>
              </a:ext>
            </a:extLst>
          </p:cNvPr>
          <p:cNvGraphicFramePr>
            <a:graphicFrameLocks noGrp="1"/>
          </p:cNvGraphicFramePr>
          <p:nvPr/>
        </p:nvGraphicFramePr>
        <p:xfrm>
          <a:off x="78065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5" name="Tabela 19">
            <a:extLst>
              <a:ext uri="{FF2B5EF4-FFF2-40B4-BE49-F238E27FC236}">
                <a16:creationId xmlns:a16="http://schemas.microsoft.com/office/drawing/2014/main" id="{C66A5045-5D9C-236B-CCE6-14113580E619}"/>
              </a:ext>
            </a:extLst>
          </p:cNvPr>
          <p:cNvGraphicFramePr>
            <a:graphicFrameLocks noGrp="1"/>
          </p:cNvGraphicFramePr>
          <p:nvPr/>
        </p:nvGraphicFramePr>
        <p:xfrm>
          <a:off x="9267008" y="18708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6" name="Tabela 19">
            <a:extLst>
              <a:ext uri="{FF2B5EF4-FFF2-40B4-BE49-F238E27FC236}">
                <a16:creationId xmlns:a16="http://schemas.microsoft.com/office/drawing/2014/main" id="{CB66976A-2F80-C70B-CA32-975374BD33EF}"/>
              </a:ext>
            </a:extLst>
          </p:cNvPr>
          <p:cNvGraphicFramePr>
            <a:graphicFrameLocks noGrp="1"/>
          </p:cNvGraphicFramePr>
          <p:nvPr/>
        </p:nvGraphicFramePr>
        <p:xfrm>
          <a:off x="10752908" y="18708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42" name="Tabela 9">
            <a:extLst>
              <a:ext uri="{FF2B5EF4-FFF2-40B4-BE49-F238E27FC236}">
                <a16:creationId xmlns:a16="http://schemas.microsoft.com/office/drawing/2014/main" id="{D884C3BA-72B2-B978-7F30-5A1B646A4F2B}"/>
              </a:ext>
            </a:extLst>
          </p:cNvPr>
          <p:cNvGraphicFramePr>
            <a:graphicFrameLocks noGrp="1"/>
          </p:cNvGraphicFramePr>
          <p:nvPr/>
        </p:nvGraphicFramePr>
        <p:xfrm>
          <a:off x="237309" y="2703576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4" name="Tabela 9">
            <a:extLst>
              <a:ext uri="{FF2B5EF4-FFF2-40B4-BE49-F238E27FC236}">
                <a16:creationId xmlns:a16="http://schemas.microsoft.com/office/drawing/2014/main" id="{92AD276B-73B5-319C-9672-9355A2D9F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336598"/>
              </p:ext>
            </p:extLst>
          </p:nvPr>
        </p:nvGraphicFramePr>
        <p:xfrm>
          <a:off x="3252652" y="2714462"/>
          <a:ext cx="2657562" cy="367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6739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6" name="Tabela 9">
            <a:extLst>
              <a:ext uri="{FF2B5EF4-FFF2-40B4-BE49-F238E27FC236}">
                <a16:creationId xmlns:a16="http://schemas.microsoft.com/office/drawing/2014/main" id="{CCC051B0-C2A3-7244-61EB-D09D59C06269}"/>
              </a:ext>
            </a:extLst>
          </p:cNvPr>
          <p:cNvGraphicFramePr>
            <a:graphicFrameLocks noGrp="1"/>
          </p:cNvGraphicFramePr>
          <p:nvPr/>
        </p:nvGraphicFramePr>
        <p:xfrm>
          <a:off x="6322423" y="2692690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8" name="Tabela 9">
            <a:extLst>
              <a:ext uri="{FF2B5EF4-FFF2-40B4-BE49-F238E27FC236}">
                <a16:creationId xmlns:a16="http://schemas.microsoft.com/office/drawing/2014/main" id="{D800F699-DE6A-8D92-FDF1-96C301759FB9}"/>
              </a:ext>
            </a:extLst>
          </p:cNvPr>
          <p:cNvGraphicFramePr>
            <a:graphicFrameLocks noGrp="1"/>
          </p:cNvGraphicFramePr>
          <p:nvPr/>
        </p:nvGraphicFramePr>
        <p:xfrm>
          <a:off x="9305109" y="2692690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9" name="Tabela 49">
            <a:extLst>
              <a:ext uri="{FF2B5EF4-FFF2-40B4-BE49-F238E27FC236}">
                <a16:creationId xmlns:a16="http://schemas.microsoft.com/office/drawing/2014/main" id="{41D04555-7F02-9C36-F091-2D16DD92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99727"/>
              </p:ext>
            </p:extLst>
          </p:nvPr>
        </p:nvGraphicFramePr>
        <p:xfrm>
          <a:off x="1783080" y="3824805"/>
          <a:ext cx="816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366554345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61178265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472558267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871439895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11247158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363867661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723292594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472680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53626"/>
                  </a:ext>
                </a:extLst>
              </a:tr>
            </a:tbl>
          </a:graphicData>
        </a:graphic>
      </p:graphicFrame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C3F4BE64-78AF-1E18-2E58-B40E0A65BFFB}"/>
              </a:ext>
            </a:extLst>
          </p:cNvPr>
          <p:cNvCxnSpPr>
            <a:cxnSpLocks/>
          </p:cNvCxnSpPr>
          <p:nvPr/>
        </p:nvCxnSpPr>
        <p:spPr>
          <a:xfrm flipH="1" flipV="1">
            <a:off x="842095" y="2204545"/>
            <a:ext cx="710581" cy="49666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3E31BDD8-30D9-92AE-4F26-035FB55CBF10}"/>
              </a:ext>
            </a:extLst>
          </p:cNvPr>
          <p:cNvCxnSpPr>
            <a:cxnSpLocks/>
          </p:cNvCxnSpPr>
          <p:nvPr/>
        </p:nvCxnSpPr>
        <p:spPr>
          <a:xfrm flipH="1">
            <a:off x="1548457" y="2210144"/>
            <a:ext cx="876286" cy="49151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0C34D4B8-43ED-29E6-4D68-A67EB71B1CFA}"/>
              </a:ext>
            </a:extLst>
          </p:cNvPr>
          <p:cNvCxnSpPr>
            <a:cxnSpLocks/>
          </p:cNvCxnSpPr>
          <p:nvPr/>
        </p:nvCxnSpPr>
        <p:spPr>
          <a:xfrm flipH="1">
            <a:off x="4587991" y="2210144"/>
            <a:ext cx="918619" cy="53384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08BE1E3B-D6CA-29F3-D306-E38C6BB9B440}"/>
              </a:ext>
            </a:extLst>
          </p:cNvPr>
          <p:cNvCxnSpPr>
            <a:cxnSpLocks/>
          </p:cNvCxnSpPr>
          <p:nvPr/>
        </p:nvCxnSpPr>
        <p:spPr>
          <a:xfrm>
            <a:off x="3931810" y="2210144"/>
            <a:ext cx="656179" cy="54231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1D6BA619-C763-1B4A-E406-745BCA4350D0}"/>
              </a:ext>
            </a:extLst>
          </p:cNvPr>
          <p:cNvCxnSpPr>
            <a:cxnSpLocks/>
          </p:cNvCxnSpPr>
          <p:nvPr/>
        </p:nvCxnSpPr>
        <p:spPr>
          <a:xfrm flipH="1">
            <a:off x="7669856" y="2218611"/>
            <a:ext cx="783154" cy="47458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D1D1A2E7-A101-5BD7-ABA0-503B421F93E9}"/>
              </a:ext>
            </a:extLst>
          </p:cNvPr>
          <p:cNvCxnSpPr>
            <a:cxnSpLocks/>
          </p:cNvCxnSpPr>
          <p:nvPr/>
        </p:nvCxnSpPr>
        <p:spPr>
          <a:xfrm>
            <a:off x="6988276" y="2210144"/>
            <a:ext cx="681580" cy="49998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E71A6AC-2786-E621-5A35-13CBF340591B}"/>
              </a:ext>
            </a:extLst>
          </p:cNvPr>
          <p:cNvCxnSpPr>
            <a:cxnSpLocks/>
          </p:cNvCxnSpPr>
          <p:nvPr/>
        </p:nvCxnSpPr>
        <p:spPr>
          <a:xfrm flipH="1">
            <a:off x="10633189" y="2218611"/>
            <a:ext cx="690020" cy="48304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0C89999-A34B-42A1-10EA-2F8689B9E996}"/>
              </a:ext>
            </a:extLst>
          </p:cNvPr>
          <p:cNvCxnSpPr>
            <a:cxnSpLocks/>
          </p:cNvCxnSpPr>
          <p:nvPr/>
        </p:nvCxnSpPr>
        <p:spPr>
          <a:xfrm flipH="1" flipV="1">
            <a:off x="9896589" y="2227525"/>
            <a:ext cx="749287" cy="46522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17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44D81-F12A-DD54-953F-6168A40B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6323"/>
            <a:ext cx="10241280" cy="903761"/>
          </a:xfrm>
        </p:spPr>
        <p:txBody>
          <a:bodyPr/>
          <a:lstStyle/>
          <a:p>
            <a:pPr algn="ctr"/>
            <a:r>
              <a:rPr lang="pt-BR" dirty="0"/>
              <a:t>Funcionamento</a:t>
            </a:r>
          </a:p>
        </p:txBody>
      </p:sp>
      <p:graphicFrame>
        <p:nvGraphicFramePr>
          <p:cNvPr id="19" name="Tabela 19">
            <a:extLst>
              <a:ext uri="{FF2B5EF4-FFF2-40B4-BE49-F238E27FC236}">
                <a16:creationId xmlns:a16="http://schemas.microsoft.com/office/drawing/2014/main" id="{C30140B0-CFD0-D793-66A3-20A677CEA49A}"/>
              </a:ext>
            </a:extLst>
          </p:cNvPr>
          <p:cNvGraphicFramePr>
            <a:graphicFrameLocks noGrp="1"/>
          </p:cNvGraphicFramePr>
          <p:nvPr/>
        </p:nvGraphicFramePr>
        <p:xfrm>
          <a:off x="186509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F1FA64CB-1885-D6B8-BC6C-9820B164C0BA}"/>
              </a:ext>
            </a:extLst>
          </p:cNvPr>
          <p:cNvGraphicFramePr>
            <a:graphicFrameLocks noGrp="1"/>
          </p:cNvGraphicFramePr>
          <p:nvPr/>
        </p:nvGraphicFramePr>
        <p:xfrm>
          <a:off x="17740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1" name="Tabela 19">
            <a:extLst>
              <a:ext uri="{FF2B5EF4-FFF2-40B4-BE49-F238E27FC236}">
                <a16:creationId xmlns:a16="http://schemas.microsoft.com/office/drawing/2014/main" id="{BC74206F-EF60-BE44-34AF-B1A5BD5F59B0}"/>
              </a:ext>
            </a:extLst>
          </p:cNvPr>
          <p:cNvGraphicFramePr>
            <a:graphicFrameLocks noGrp="1"/>
          </p:cNvGraphicFramePr>
          <p:nvPr/>
        </p:nvGraphicFramePr>
        <p:xfrm>
          <a:off x="32599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2" name="Tabela 19">
            <a:extLst>
              <a:ext uri="{FF2B5EF4-FFF2-40B4-BE49-F238E27FC236}">
                <a16:creationId xmlns:a16="http://schemas.microsoft.com/office/drawing/2014/main" id="{262ACD46-4DF1-9A9A-48C8-523D394C4114}"/>
              </a:ext>
            </a:extLst>
          </p:cNvPr>
          <p:cNvGraphicFramePr>
            <a:graphicFrameLocks noGrp="1"/>
          </p:cNvGraphicFramePr>
          <p:nvPr/>
        </p:nvGraphicFramePr>
        <p:xfrm>
          <a:off x="48728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3" name="Tabela 19">
            <a:extLst>
              <a:ext uri="{FF2B5EF4-FFF2-40B4-BE49-F238E27FC236}">
                <a16:creationId xmlns:a16="http://schemas.microsoft.com/office/drawing/2014/main" id="{29793631-6F97-1A0B-12EA-DE6490D566AD}"/>
              </a:ext>
            </a:extLst>
          </p:cNvPr>
          <p:cNvGraphicFramePr>
            <a:graphicFrameLocks noGrp="1"/>
          </p:cNvGraphicFramePr>
          <p:nvPr/>
        </p:nvGraphicFramePr>
        <p:xfrm>
          <a:off x="6320608" y="1845419"/>
          <a:ext cx="12628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4" name="Tabela 19">
            <a:extLst>
              <a:ext uri="{FF2B5EF4-FFF2-40B4-BE49-F238E27FC236}">
                <a16:creationId xmlns:a16="http://schemas.microsoft.com/office/drawing/2014/main" id="{874A278B-4B81-ADA0-9E1D-65787C2FB9C7}"/>
              </a:ext>
            </a:extLst>
          </p:cNvPr>
          <p:cNvGraphicFramePr>
            <a:graphicFrameLocks noGrp="1"/>
          </p:cNvGraphicFramePr>
          <p:nvPr/>
        </p:nvGraphicFramePr>
        <p:xfrm>
          <a:off x="7806508" y="18581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5" name="Tabela 19">
            <a:extLst>
              <a:ext uri="{FF2B5EF4-FFF2-40B4-BE49-F238E27FC236}">
                <a16:creationId xmlns:a16="http://schemas.microsoft.com/office/drawing/2014/main" id="{C66A5045-5D9C-236B-CCE6-14113580E619}"/>
              </a:ext>
            </a:extLst>
          </p:cNvPr>
          <p:cNvGraphicFramePr>
            <a:graphicFrameLocks noGrp="1"/>
          </p:cNvGraphicFramePr>
          <p:nvPr/>
        </p:nvGraphicFramePr>
        <p:xfrm>
          <a:off x="9267008" y="18708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26" name="Tabela 19">
            <a:extLst>
              <a:ext uri="{FF2B5EF4-FFF2-40B4-BE49-F238E27FC236}">
                <a16:creationId xmlns:a16="http://schemas.microsoft.com/office/drawing/2014/main" id="{CB66976A-2F80-C70B-CA32-975374BD33EF}"/>
              </a:ext>
            </a:extLst>
          </p:cNvPr>
          <p:cNvGraphicFramePr>
            <a:graphicFrameLocks noGrp="1"/>
          </p:cNvGraphicFramePr>
          <p:nvPr/>
        </p:nvGraphicFramePr>
        <p:xfrm>
          <a:off x="10752908" y="1870819"/>
          <a:ext cx="1262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0">
                  <a:extLst>
                    <a:ext uri="{9D8B030D-6E8A-4147-A177-3AD203B41FA5}">
                      <a16:colId xmlns:a16="http://schemas.microsoft.com/office/drawing/2014/main" val="55325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1643"/>
                  </a:ext>
                </a:extLst>
              </a:tr>
            </a:tbl>
          </a:graphicData>
        </a:graphic>
      </p:graphicFrame>
      <p:graphicFrame>
        <p:nvGraphicFramePr>
          <p:cNvPr id="42" name="Tabela 9">
            <a:extLst>
              <a:ext uri="{FF2B5EF4-FFF2-40B4-BE49-F238E27FC236}">
                <a16:creationId xmlns:a16="http://schemas.microsoft.com/office/drawing/2014/main" id="{D884C3BA-72B2-B978-7F30-5A1B646A4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44852"/>
              </p:ext>
            </p:extLst>
          </p:nvPr>
        </p:nvGraphicFramePr>
        <p:xfrm>
          <a:off x="237309" y="2703576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4" name="Tabela 9">
            <a:extLst>
              <a:ext uri="{FF2B5EF4-FFF2-40B4-BE49-F238E27FC236}">
                <a16:creationId xmlns:a16="http://schemas.microsoft.com/office/drawing/2014/main" id="{92AD276B-73B5-319C-9672-9355A2D9F89D}"/>
              </a:ext>
            </a:extLst>
          </p:cNvPr>
          <p:cNvGraphicFramePr>
            <a:graphicFrameLocks noGrp="1"/>
          </p:cNvGraphicFramePr>
          <p:nvPr/>
        </p:nvGraphicFramePr>
        <p:xfrm>
          <a:off x="3252652" y="2714462"/>
          <a:ext cx="2657562" cy="367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6739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6" name="Tabela 9">
            <a:extLst>
              <a:ext uri="{FF2B5EF4-FFF2-40B4-BE49-F238E27FC236}">
                <a16:creationId xmlns:a16="http://schemas.microsoft.com/office/drawing/2014/main" id="{CCC051B0-C2A3-7244-61EB-D09D59C06269}"/>
              </a:ext>
            </a:extLst>
          </p:cNvPr>
          <p:cNvGraphicFramePr>
            <a:graphicFrameLocks noGrp="1"/>
          </p:cNvGraphicFramePr>
          <p:nvPr/>
        </p:nvGraphicFramePr>
        <p:xfrm>
          <a:off x="6322423" y="2692690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8" name="Tabela 9">
            <a:extLst>
              <a:ext uri="{FF2B5EF4-FFF2-40B4-BE49-F238E27FC236}">
                <a16:creationId xmlns:a16="http://schemas.microsoft.com/office/drawing/2014/main" id="{D800F699-DE6A-8D92-FDF1-96C301759FB9}"/>
              </a:ext>
            </a:extLst>
          </p:cNvPr>
          <p:cNvGraphicFramePr>
            <a:graphicFrameLocks noGrp="1"/>
          </p:cNvGraphicFramePr>
          <p:nvPr/>
        </p:nvGraphicFramePr>
        <p:xfrm>
          <a:off x="9305109" y="2692690"/>
          <a:ext cx="26575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81">
                  <a:extLst>
                    <a:ext uri="{9D8B030D-6E8A-4147-A177-3AD203B41FA5}">
                      <a16:colId xmlns:a16="http://schemas.microsoft.com/office/drawing/2014/main" val="3301313037"/>
                    </a:ext>
                  </a:extLst>
                </a:gridCol>
                <a:gridCol w="1328781">
                  <a:extLst>
                    <a:ext uri="{9D8B030D-6E8A-4147-A177-3AD203B41FA5}">
                      <a16:colId xmlns:a16="http://schemas.microsoft.com/office/drawing/2014/main" val="317721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33"/>
                  </a:ext>
                </a:extLst>
              </a:tr>
            </a:tbl>
          </a:graphicData>
        </a:graphic>
      </p:graphicFrame>
      <p:graphicFrame>
        <p:nvGraphicFramePr>
          <p:cNvPr id="49" name="Tabela 49">
            <a:extLst>
              <a:ext uri="{FF2B5EF4-FFF2-40B4-BE49-F238E27FC236}">
                <a16:creationId xmlns:a16="http://schemas.microsoft.com/office/drawing/2014/main" id="{41D04555-7F02-9C36-F091-2D16DD92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13101"/>
              </p:ext>
            </p:extLst>
          </p:nvPr>
        </p:nvGraphicFramePr>
        <p:xfrm>
          <a:off x="1783080" y="3824805"/>
          <a:ext cx="816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3665543456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61178265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472558267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871439895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411247158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363867661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723292594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472680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53626"/>
                  </a:ext>
                </a:extLst>
              </a:tr>
            </a:tbl>
          </a:graphicData>
        </a:graphic>
      </p:graphicFrame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C3F4BE64-78AF-1E18-2E58-B40E0A65BFFB}"/>
              </a:ext>
            </a:extLst>
          </p:cNvPr>
          <p:cNvCxnSpPr>
            <a:cxnSpLocks/>
          </p:cNvCxnSpPr>
          <p:nvPr/>
        </p:nvCxnSpPr>
        <p:spPr>
          <a:xfrm flipH="1" flipV="1">
            <a:off x="842095" y="2204545"/>
            <a:ext cx="710581" cy="49666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3E31BDD8-30D9-92AE-4F26-035FB55CBF10}"/>
              </a:ext>
            </a:extLst>
          </p:cNvPr>
          <p:cNvCxnSpPr>
            <a:cxnSpLocks/>
          </p:cNvCxnSpPr>
          <p:nvPr/>
        </p:nvCxnSpPr>
        <p:spPr>
          <a:xfrm flipH="1">
            <a:off x="1548457" y="2210144"/>
            <a:ext cx="876286" cy="49151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0C34D4B8-43ED-29E6-4D68-A67EB71B1CFA}"/>
              </a:ext>
            </a:extLst>
          </p:cNvPr>
          <p:cNvCxnSpPr>
            <a:cxnSpLocks/>
          </p:cNvCxnSpPr>
          <p:nvPr/>
        </p:nvCxnSpPr>
        <p:spPr>
          <a:xfrm flipH="1">
            <a:off x="4587991" y="2210144"/>
            <a:ext cx="918619" cy="53384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08BE1E3B-D6CA-29F3-D306-E38C6BB9B440}"/>
              </a:ext>
            </a:extLst>
          </p:cNvPr>
          <p:cNvCxnSpPr>
            <a:cxnSpLocks/>
          </p:cNvCxnSpPr>
          <p:nvPr/>
        </p:nvCxnSpPr>
        <p:spPr>
          <a:xfrm>
            <a:off x="3931810" y="2210144"/>
            <a:ext cx="656179" cy="54231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1D6BA619-C763-1B4A-E406-745BCA4350D0}"/>
              </a:ext>
            </a:extLst>
          </p:cNvPr>
          <p:cNvCxnSpPr>
            <a:cxnSpLocks/>
          </p:cNvCxnSpPr>
          <p:nvPr/>
        </p:nvCxnSpPr>
        <p:spPr>
          <a:xfrm flipH="1">
            <a:off x="7669856" y="2218611"/>
            <a:ext cx="783154" cy="47458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D1D1A2E7-A101-5BD7-ABA0-503B421F93E9}"/>
              </a:ext>
            </a:extLst>
          </p:cNvPr>
          <p:cNvCxnSpPr>
            <a:cxnSpLocks/>
          </p:cNvCxnSpPr>
          <p:nvPr/>
        </p:nvCxnSpPr>
        <p:spPr>
          <a:xfrm>
            <a:off x="6988276" y="2210144"/>
            <a:ext cx="681580" cy="49998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E71A6AC-2786-E621-5A35-13CBF340591B}"/>
              </a:ext>
            </a:extLst>
          </p:cNvPr>
          <p:cNvCxnSpPr>
            <a:cxnSpLocks/>
          </p:cNvCxnSpPr>
          <p:nvPr/>
        </p:nvCxnSpPr>
        <p:spPr>
          <a:xfrm flipH="1">
            <a:off x="10633189" y="2218611"/>
            <a:ext cx="690020" cy="48304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0C89999-A34B-42A1-10EA-2F8689B9E996}"/>
              </a:ext>
            </a:extLst>
          </p:cNvPr>
          <p:cNvCxnSpPr>
            <a:cxnSpLocks/>
          </p:cNvCxnSpPr>
          <p:nvPr/>
        </p:nvCxnSpPr>
        <p:spPr>
          <a:xfrm flipH="1" flipV="1">
            <a:off x="9896589" y="2227525"/>
            <a:ext cx="749287" cy="46522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1292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1C311D"/>
      </a:dk2>
      <a:lt2>
        <a:srgbClr val="F2F0F3"/>
      </a:lt2>
      <a:accent1>
        <a:srgbClr val="59B424"/>
      </a:accent1>
      <a:accent2>
        <a:srgbClr val="18B920"/>
      </a:accent2>
      <a:accent3>
        <a:srgbClr val="25B969"/>
      </a:accent3>
      <a:accent4>
        <a:srgbClr val="18B3A1"/>
      </a:accent4>
      <a:accent5>
        <a:srgbClr val="2DADE3"/>
      </a:accent5>
      <a:accent6>
        <a:srgbClr val="2053D2"/>
      </a:accent6>
      <a:hlink>
        <a:srgbClr val="903FB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GradientRiseVTI</vt:lpstr>
      <vt:lpstr>mergesort</vt:lpstr>
      <vt:lpstr>Dividir e conquistar</vt:lpstr>
      <vt:lpstr>Funcionamento</vt:lpstr>
      <vt:lpstr>Funcionamento</vt:lpstr>
      <vt:lpstr>Funcionamento</vt:lpstr>
      <vt:lpstr>Funcionamento</vt:lpstr>
      <vt:lpstr>Funcionamento</vt:lpstr>
      <vt:lpstr>Funcionamento</vt:lpstr>
      <vt:lpstr>Funcionamento</vt:lpstr>
      <vt:lpstr>Funcionamento</vt:lpstr>
      <vt:lpstr>Funcionamento</vt:lpstr>
      <vt:lpstr>Funcionamento</vt:lpstr>
      <vt:lpstr>Funcionamento</vt:lpstr>
      <vt:lpstr>Funcionamento</vt:lpstr>
      <vt:lpstr>Relação de Recorrência</vt:lpstr>
      <vt:lpstr>Relação de Recorrência</vt:lpstr>
      <vt:lpstr>Relação de Recorrência</vt:lpstr>
      <vt:lpstr>Gráfico do Tempo de execução do mergersort</vt:lpstr>
      <vt:lpstr>Analisando quicksort</vt:lpstr>
      <vt:lpstr>Analisando quicksort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617</cp:revision>
  <dcterms:created xsi:type="dcterms:W3CDTF">2022-06-13T02:45:50Z</dcterms:created>
  <dcterms:modified xsi:type="dcterms:W3CDTF">2022-06-14T02:24:10Z</dcterms:modified>
</cp:coreProperties>
</file>