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1" r:id="rId8"/>
    <p:sldId id="275" r:id="rId9"/>
    <p:sldId id="276" r:id="rId10"/>
    <p:sldId id="277" r:id="rId11"/>
    <p:sldId id="26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Story of </a:t>
            </a:r>
            <a:r>
              <a:rPr lang="en-US" sz="3200" dirty="0" err="1">
                <a:solidFill>
                  <a:schemeClr val="tx1"/>
                </a:solidFill>
              </a:rPr>
              <a:t>SportS</a:t>
            </a:r>
            <a:r>
              <a:rPr lang="en-US" sz="3200" dirty="0">
                <a:solidFill>
                  <a:schemeClr val="tx1"/>
                </a:solidFill>
              </a:rPr>
              <a:t>...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Which one is for 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Jorge Solana Pérez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820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278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</a:t>
            </a:r>
            <a:r>
              <a:rPr lang="es-ES" dirty="0" err="1"/>
              <a:t>polynomic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685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</a:t>
            </a:r>
            <a:r>
              <a:rPr lang="es-ES" dirty="0" err="1"/>
              <a:t>polynomic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  <a:p>
            <a:r>
              <a:rPr lang="es-ES" dirty="0" err="1"/>
              <a:t>Clusterizing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K-</a:t>
            </a:r>
            <a:r>
              <a:rPr lang="es-ES" dirty="0" err="1"/>
              <a:t>Means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944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</a:t>
            </a:r>
            <a:r>
              <a:rPr lang="es-ES" dirty="0" err="1"/>
              <a:t>polynomic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  <a:p>
            <a:r>
              <a:rPr lang="es-ES" dirty="0" err="1"/>
              <a:t>Clusterizing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K-</a:t>
            </a:r>
            <a:r>
              <a:rPr lang="es-ES" dirty="0" err="1"/>
              <a:t>Means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sport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proximity</a:t>
            </a:r>
            <a:r>
              <a:rPr lang="es-ES" dirty="0"/>
              <a:t> </a:t>
            </a:r>
            <a:r>
              <a:rPr lang="es-ES" dirty="0" err="1"/>
              <a:t>approach</a:t>
            </a:r>
            <a:r>
              <a:rPr lang="es-ES" dirty="0"/>
              <a:t>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068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8AA6-0082-445F-8EC7-B7099B50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Shall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ol</a:t>
            </a:r>
            <a:r>
              <a:rPr lang="es-ES" dirty="0"/>
              <a:t>’ </a:t>
            </a:r>
            <a:r>
              <a:rPr lang="es-ES" dirty="0" err="1"/>
              <a:t>graphs</a:t>
            </a:r>
            <a:r>
              <a:rPr lang="es-E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A1693-39B0-40E4-AD1A-A216C2C65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833" y="1767535"/>
            <a:ext cx="6748127" cy="387748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5267CC-4351-425D-9B6F-42E079B81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46" y="3891896"/>
            <a:ext cx="5750767" cy="23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5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9441-D602-407D-AB3B-93AE6542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Let’s</a:t>
            </a:r>
            <a:r>
              <a:rPr lang="es-ES" dirty="0"/>
              <a:t> </a:t>
            </a: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Streamlit</a:t>
            </a:r>
            <a:r>
              <a:rPr lang="es-ES" dirty="0"/>
              <a:t>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16CE91-6ECD-4858-AD51-DB95465A4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350" y="2103438"/>
            <a:ext cx="6053300" cy="3849687"/>
          </a:xfrm>
        </p:spPr>
      </p:pic>
    </p:spTree>
    <p:extLst>
      <p:ext uri="{BB962C8B-B14F-4D97-AF65-F5344CB8AC3E}">
        <p14:creationId xmlns:p14="http://schemas.microsoft.com/office/powerpoint/2010/main" val="2625973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B8EF-0014-411D-AF73-800DF0C6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After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‘chapa’…. </a:t>
            </a:r>
            <a:r>
              <a:rPr lang="es-ES" dirty="0" err="1"/>
              <a:t>Questions</a:t>
            </a:r>
            <a:r>
              <a:rPr lang="es-ES" dirty="0"/>
              <a:t>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1F6B84-6802-4CA4-97E3-2173A2812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2223" y="2014194"/>
            <a:ext cx="3347553" cy="3849687"/>
          </a:xfrm>
        </p:spPr>
      </p:pic>
    </p:spTree>
    <p:extLst>
      <p:ext uri="{BB962C8B-B14F-4D97-AF65-F5344CB8AC3E}">
        <p14:creationId xmlns:p14="http://schemas.microsoft.com/office/powerpoint/2010/main" val="4201594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30C8-0AEF-4A25-88FD-007AFD84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finishing</a:t>
            </a:r>
            <a:r>
              <a:rPr lang="es-ES" dirty="0"/>
              <a:t>….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A99684-9577-460A-9BA3-8B371CED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Thanks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colleagues</a:t>
            </a:r>
            <a:endParaRPr lang="es-ES" dirty="0"/>
          </a:p>
          <a:p>
            <a:r>
              <a:rPr lang="es-ES" dirty="0"/>
              <a:t>MANY </a:t>
            </a:r>
            <a:r>
              <a:rPr lang="es-ES" dirty="0" err="1"/>
              <a:t>thanks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professors</a:t>
            </a:r>
            <a:endParaRPr lang="es-ES" dirty="0"/>
          </a:p>
          <a:p>
            <a:r>
              <a:rPr lang="es-ES" dirty="0"/>
              <a:t>And </a:t>
            </a:r>
            <a:r>
              <a:rPr lang="es-ES" dirty="0" err="1"/>
              <a:t>thanks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listening</a:t>
            </a: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9B2497-13F4-42D3-B5E8-ECE292531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764" y="2181035"/>
            <a:ext cx="3420326" cy="369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6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A63C-EA46-465A-948E-FE114B4F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done…?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32F3BB-6C30-4DC8-B076-45D49DF5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Historical</a:t>
            </a:r>
            <a:r>
              <a:rPr lang="es-ES" dirty="0"/>
              <a:t> </a:t>
            </a:r>
            <a:r>
              <a:rPr lang="es-ES" dirty="0" err="1"/>
              <a:t>study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las 30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top </a:t>
            </a:r>
            <a:r>
              <a:rPr lang="es-ES" dirty="0" err="1"/>
              <a:t>sports</a:t>
            </a:r>
            <a:endParaRPr lang="es-ES" dirty="0"/>
          </a:p>
          <a:p>
            <a:r>
              <a:rPr lang="es-ES" dirty="0" err="1"/>
              <a:t>Prediction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top </a:t>
            </a:r>
            <a:r>
              <a:rPr lang="es-ES" dirty="0" err="1"/>
              <a:t>sports</a:t>
            </a:r>
            <a:endParaRPr lang="es-ES" dirty="0"/>
          </a:p>
          <a:p>
            <a:r>
              <a:rPr lang="es-ES" dirty="0" err="1"/>
              <a:t>Research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abilities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those</a:t>
            </a:r>
            <a:r>
              <a:rPr lang="es-ES" dirty="0"/>
              <a:t> top </a:t>
            </a:r>
            <a:r>
              <a:rPr lang="es-ES" dirty="0" err="1"/>
              <a:t>sports</a:t>
            </a:r>
            <a:endParaRPr lang="es-ES" dirty="0"/>
          </a:p>
          <a:p>
            <a:r>
              <a:rPr lang="es-ES" dirty="0" err="1"/>
              <a:t>Clustering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ability</a:t>
            </a:r>
            <a:endParaRPr lang="es-ES" dirty="0"/>
          </a:p>
          <a:p>
            <a:r>
              <a:rPr lang="es-ES" dirty="0" err="1"/>
              <a:t>Give</a:t>
            </a:r>
            <a:r>
              <a:rPr lang="es-ES" dirty="0"/>
              <a:t> back a </a:t>
            </a:r>
            <a:r>
              <a:rPr lang="es-ES" dirty="0" err="1"/>
              <a:t>main</a:t>
            </a:r>
            <a:r>
              <a:rPr lang="es-ES" dirty="0"/>
              <a:t> sport and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try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,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input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his</a:t>
            </a:r>
            <a:r>
              <a:rPr lang="es-ES" dirty="0"/>
              <a:t>/</a:t>
            </a:r>
            <a:r>
              <a:rPr lang="es-ES" dirty="0" err="1"/>
              <a:t>hers</a:t>
            </a:r>
            <a:r>
              <a:rPr lang="es-ES" dirty="0"/>
              <a:t> </a:t>
            </a:r>
            <a:r>
              <a:rPr lang="es-ES" dirty="0" err="1"/>
              <a:t>abilities</a:t>
            </a:r>
            <a:endParaRPr lang="es-ES" dirty="0"/>
          </a:p>
          <a:p>
            <a:r>
              <a:rPr lang="es-ES" dirty="0" err="1"/>
              <a:t>Tons</a:t>
            </a:r>
            <a:r>
              <a:rPr lang="es-ES" dirty="0"/>
              <a:t> and </a:t>
            </a:r>
            <a:r>
              <a:rPr lang="es-ES" dirty="0" err="1"/>
              <a:t>tons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graph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802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FA2-B975-4524-8401-CBF06FFB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done </a:t>
            </a:r>
            <a:r>
              <a:rPr lang="es-ES" dirty="0" err="1"/>
              <a:t>this</a:t>
            </a:r>
            <a:r>
              <a:rPr lang="es-ES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F9FD-9EF2-4523-987C-03640F0D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Summarizing</a:t>
            </a:r>
            <a:r>
              <a:rPr lang="es-ES" dirty="0"/>
              <a:t>…. I am complete </a:t>
            </a:r>
            <a:r>
              <a:rPr lang="es-ES" dirty="0" err="1"/>
              <a:t>sports</a:t>
            </a:r>
            <a:r>
              <a:rPr lang="es-ES" dirty="0"/>
              <a:t> freak and I </a:t>
            </a:r>
            <a:r>
              <a:rPr lang="es-ES" dirty="0" err="1"/>
              <a:t>love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storytelling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80DF91-1990-481B-A83F-76852B29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3693111" cy="2612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DFEA4-28C3-432A-AF73-2B783DDC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103" y="3428998"/>
            <a:ext cx="3810000" cy="261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341-0AA0-43A2-9BB8-2C7B97D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60C0-F4BE-4246-A4C7-84E41162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obtaining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I </a:t>
            </a:r>
            <a:r>
              <a:rPr lang="es-ES" dirty="0" err="1"/>
              <a:t>picked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in </a:t>
            </a:r>
            <a:r>
              <a:rPr lang="es-ES" dirty="0" err="1"/>
              <a:t>Kaggle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505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341-0AA0-43A2-9BB8-2C7B97D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60C0-F4BE-4246-A4C7-84E41162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obtaining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I </a:t>
            </a:r>
            <a:r>
              <a:rPr lang="es-ES" dirty="0" err="1"/>
              <a:t>picked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in </a:t>
            </a:r>
            <a:r>
              <a:rPr lang="es-ES" dirty="0" err="1"/>
              <a:t>Kaggle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visualization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in Python </a:t>
            </a:r>
            <a:r>
              <a:rPr lang="es-ES" dirty="0" err="1"/>
              <a:t>such</a:t>
            </a:r>
            <a:r>
              <a:rPr lang="es-ES" dirty="0"/>
              <a:t> as </a:t>
            </a:r>
            <a:r>
              <a:rPr lang="es-ES" dirty="0" err="1"/>
              <a:t>Seaborn</a:t>
            </a:r>
            <a:r>
              <a:rPr lang="es-ES" dirty="0"/>
              <a:t> and </a:t>
            </a:r>
            <a:r>
              <a:rPr lang="es-ES" dirty="0" err="1"/>
              <a:t>Plotly</a:t>
            </a:r>
            <a:r>
              <a:rPr lang="es-ES" dirty="0"/>
              <a:t> 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41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341-0AA0-43A2-9BB8-2C7B97D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60C0-F4BE-4246-A4C7-84E41162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obtaining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I </a:t>
            </a:r>
            <a:r>
              <a:rPr lang="es-ES" dirty="0" err="1"/>
              <a:t>picked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in </a:t>
            </a:r>
            <a:r>
              <a:rPr lang="es-ES" dirty="0" err="1"/>
              <a:t>Kaggle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visualization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in Python </a:t>
            </a:r>
            <a:r>
              <a:rPr lang="es-ES" dirty="0" err="1"/>
              <a:t>such</a:t>
            </a:r>
            <a:r>
              <a:rPr lang="es-ES" dirty="0"/>
              <a:t> as </a:t>
            </a:r>
            <a:r>
              <a:rPr lang="es-ES" dirty="0" err="1"/>
              <a:t>Seaborn</a:t>
            </a:r>
            <a:r>
              <a:rPr lang="es-ES" dirty="0"/>
              <a:t> and </a:t>
            </a:r>
            <a:r>
              <a:rPr lang="es-ES" dirty="0" err="1"/>
              <a:t>Plotly</a:t>
            </a:r>
            <a:r>
              <a:rPr lang="es-ES" dirty="0"/>
              <a:t> </a:t>
            </a:r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clusters</a:t>
            </a:r>
            <a:r>
              <a:rPr lang="es-ES" dirty="0"/>
              <a:t> in </a:t>
            </a:r>
            <a:r>
              <a:rPr lang="es-ES" dirty="0" err="1"/>
              <a:t>sports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a 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sckit-learn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380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341-0AA0-43A2-9BB8-2C7B97D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60C0-F4BE-4246-A4C7-84E41162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obtaining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I </a:t>
            </a:r>
            <a:r>
              <a:rPr lang="es-ES" dirty="0" err="1"/>
              <a:t>picked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in </a:t>
            </a:r>
            <a:r>
              <a:rPr lang="es-ES" dirty="0" err="1"/>
              <a:t>Kaggle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visualization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in Python </a:t>
            </a:r>
            <a:r>
              <a:rPr lang="es-ES" dirty="0" err="1"/>
              <a:t>such</a:t>
            </a:r>
            <a:r>
              <a:rPr lang="es-ES" dirty="0"/>
              <a:t> as </a:t>
            </a:r>
            <a:r>
              <a:rPr lang="es-ES" dirty="0" err="1"/>
              <a:t>Seaborn</a:t>
            </a:r>
            <a:r>
              <a:rPr lang="es-ES" dirty="0"/>
              <a:t> and </a:t>
            </a:r>
            <a:r>
              <a:rPr lang="es-ES" dirty="0" err="1"/>
              <a:t>Plotly</a:t>
            </a:r>
            <a:r>
              <a:rPr lang="es-ES" dirty="0"/>
              <a:t> </a:t>
            </a:r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clusters</a:t>
            </a:r>
            <a:r>
              <a:rPr lang="es-ES" dirty="0"/>
              <a:t> in </a:t>
            </a:r>
            <a:r>
              <a:rPr lang="es-ES" dirty="0" err="1"/>
              <a:t>sports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a 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sckit-learn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giving</a:t>
            </a:r>
            <a:r>
              <a:rPr lang="es-ES" dirty="0"/>
              <a:t> back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suitable</a:t>
            </a:r>
            <a:r>
              <a:rPr lang="es-ES" dirty="0"/>
              <a:t> sport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user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a </a:t>
            </a:r>
            <a:r>
              <a:rPr lang="es-ES" dirty="0" err="1"/>
              <a:t>proximity</a:t>
            </a:r>
            <a:r>
              <a:rPr lang="es-ES" dirty="0"/>
              <a:t> </a:t>
            </a:r>
            <a:r>
              <a:rPr lang="es-ES" dirty="0" err="1"/>
              <a:t>approach</a:t>
            </a:r>
            <a:r>
              <a:rPr lang="es-ES" dirty="0"/>
              <a:t> (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dive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later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)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889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63214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4615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{284ACA97-184B-4A19-A925-B79668038934}tf78438558_win32</Template>
  <TotalTime>140</TotalTime>
  <Words>518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Garamond</vt:lpstr>
      <vt:lpstr>SavonVTI</vt:lpstr>
      <vt:lpstr>The Story of SportS... Which one is for me?</vt:lpstr>
      <vt:lpstr>What have I done…?</vt:lpstr>
      <vt:lpstr>Why have I done this? </vt:lpstr>
      <vt:lpstr>What have I used?</vt:lpstr>
      <vt:lpstr>What have I used?</vt:lpstr>
      <vt:lpstr>What have I used?</vt:lpstr>
      <vt:lpstr>What have I used?</vt:lpstr>
      <vt:lpstr>Steps for achieving my goal</vt:lpstr>
      <vt:lpstr>Steps for achieving my goal</vt:lpstr>
      <vt:lpstr>Steps for achieving my goal</vt:lpstr>
      <vt:lpstr>Steps for achieving my goal</vt:lpstr>
      <vt:lpstr>Steps for achieving my goal</vt:lpstr>
      <vt:lpstr>Steps for achieving my goal</vt:lpstr>
      <vt:lpstr>Steps for achieving my goal</vt:lpstr>
      <vt:lpstr>Shall we see some good ol’ graphs?</vt:lpstr>
      <vt:lpstr>Let’s go to Streamlit!!</vt:lpstr>
      <vt:lpstr>After all this ‘chapa’…. Questions?</vt:lpstr>
      <vt:lpstr>Before finishing….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Story of SportS... Which one is for me?</dc:title>
  <dc:creator>Jorge Solana PErez</dc:creator>
  <cp:lastModifiedBy>Jorge Solana PErez</cp:lastModifiedBy>
  <cp:revision>2</cp:revision>
  <dcterms:created xsi:type="dcterms:W3CDTF">2021-10-05T13:38:51Z</dcterms:created>
  <dcterms:modified xsi:type="dcterms:W3CDTF">2021-10-06T07:13:29Z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