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75" r:id="rId9"/>
    <p:sldId id="276" r:id="rId10"/>
    <p:sldId id="277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81" r:id="rId21"/>
    <p:sldId id="271" r:id="rId22"/>
    <p:sldId id="278" r:id="rId23"/>
    <p:sldId id="279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history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approximation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C9958-6CA6-48D7-9A3F-197906C0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21" y="1767535"/>
            <a:ext cx="6854550" cy="41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</p:txBody>
      </p:sp>
    </p:spTree>
    <p:extLst>
      <p:ext uri="{BB962C8B-B14F-4D97-AF65-F5344CB8AC3E}">
        <p14:creationId xmlns:p14="http://schemas.microsoft.com/office/powerpoint/2010/main" val="2310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ability</a:t>
            </a:r>
            <a:endParaRPr lang="es-ES" dirty="0"/>
          </a:p>
          <a:p>
            <a:r>
              <a:rPr lang="es-ES" dirty="0" err="1"/>
              <a:t>Give</a:t>
            </a:r>
            <a:r>
              <a:rPr lang="es-ES" dirty="0"/>
              <a:t> back a </a:t>
            </a:r>
            <a:r>
              <a:rPr lang="es-ES" dirty="0" err="1"/>
              <a:t>main</a:t>
            </a:r>
            <a:r>
              <a:rPr lang="es-ES" dirty="0"/>
              <a:t> sport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/</a:t>
            </a:r>
            <a:r>
              <a:rPr lang="es-ES" dirty="0" err="1"/>
              <a:t>hers</a:t>
            </a:r>
            <a:r>
              <a:rPr lang="es-ES" dirty="0"/>
              <a:t> </a:t>
            </a:r>
            <a:r>
              <a:rPr lang="es-ES" dirty="0" err="1"/>
              <a:t>abilities</a:t>
            </a:r>
            <a:endParaRPr lang="es-ES" dirty="0"/>
          </a:p>
          <a:p>
            <a:r>
              <a:rPr lang="es-ES" dirty="0" err="1"/>
              <a:t>Tons</a:t>
            </a:r>
            <a:r>
              <a:rPr lang="es-ES" dirty="0"/>
              <a:t> and </a:t>
            </a:r>
            <a:r>
              <a:rPr lang="es-ES" dirty="0" err="1"/>
              <a:t>tons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  <a:p>
            <a:r>
              <a:rPr lang="es-ES" dirty="0" err="1"/>
              <a:t>Add</a:t>
            </a:r>
            <a:r>
              <a:rPr lang="es-ES" dirty="0"/>
              <a:t> new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, </a:t>
            </a:r>
            <a:r>
              <a:rPr lang="es-ES" dirty="0" err="1"/>
              <a:t>because</a:t>
            </a:r>
            <a:r>
              <a:rPr lang="es-ES" dirty="0"/>
              <a:t> 60 </a:t>
            </a:r>
            <a:r>
              <a:rPr lang="es-ES" dirty="0" err="1"/>
              <a:t>sports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, I mean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CrossFit… come </a:t>
            </a:r>
            <a:r>
              <a:rPr lang="es-ES" dirty="0" err="1"/>
              <a:t>on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4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keeping</a:t>
            </a:r>
            <a:r>
              <a:rPr lang="es-ES" dirty="0"/>
              <a:t> up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DATA DRAMA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3" y="1535837"/>
            <a:ext cx="4017757" cy="4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41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0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approximation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(I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8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262</TotalTime>
  <Words>608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Garamond</vt:lpstr>
      <vt:lpstr>SavonVTI</vt:lpstr>
      <vt:lpstr>The history of SportS... Which one is for me?</vt:lpstr>
      <vt:lpstr>What have I done…?</vt:lpstr>
      <vt:lpstr>Why have I done this? </vt:lpstr>
      <vt:lpstr>What have I used?</vt:lpstr>
      <vt:lpstr>What have I used?</vt:lpstr>
      <vt:lpstr>What have I used?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Shall we see some good ol’ graphs?</vt:lpstr>
      <vt:lpstr>Shall we see some good ol’ graphs?</vt:lpstr>
      <vt:lpstr>Let’s go to Streamlit!!</vt:lpstr>
      <vt:lpstr>Further implementations</vt:lpstr>
      <vt:lpstr>Further implementations</vt:lpstr>
      <vt:lpstr>After all this ‘chapa’…. Questions?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8</cp:revision>
  <dcterms:created xsi:type="dcterms:W3CDTF">2021-10-05T13:38:51Z</dcterms:created>
  <dcterms:modified xsi:type="dcterms:W3CDTF">2021-10-07T09:10:05Z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