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1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The Story of </a:t>
            </a:r>
            <a:r>
              <a:rPr lang="en-US" sz="3200" dirty="0" err="1">
                <a:solidFill>
                  <a:schemeClr val="tx1"/>
                </a:solidFill>
              </a:rPr>
              <a:t>SportS</a:t>
            </a:r>
            <a:r>
              <a:rPr lang="en-US" sz="3200" dirty="0">
                <a:solidFill>
                  <a:schemeClr val="tx1"/>
                </a:solidFill>
              </a:rPr>
              <a:t>...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Which one is for 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Jorge Solana Pérez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64FA-2A0F-4EBF-9968-4A33C84C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achieving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goal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0E33-EA47-45BA-A930-324CBAA5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Download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  <a:p>
            <a:r>
              <a:rPr lang="es-ES" dirty="0"/>
              <a:t>Explore, dive and </a:t>
            </a:r>
            <a:r>
              <a:rPr lang="es-ES" dirty="0" err="1"/>
              <a:t>end</a:t>
            </a:r>
            <a:r>
              <a:rPr lang="es-ES" dirty="0"/>
              <a:t> up </a:t>
            </a:r>
            <a:r>
              <a:rPr lang="es-ES" dirty="0" err="1"/>
              <a:t>soaked</a:t>
            </a:r>
            <a:r>
              <a:rPr lang="es-ES" dirty="0"/>
              <a:t>  in </a:t>
            </a:r>
            <a:r>
              <a:rPr lang="es-ES" dirty="0" err="1"/>
              <a:t>my</a:t>
            </a:r>
            <a:r>
              <a:rPr lang="es-ES" dirty="0"/>
              <a:t> data</a:t>
            </a:r>
          </a:p>
          <a:p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endParaRPr lang="es-ES" dirty="0"/>
          </a:p>
          <a:p>
            <a:r>
              <a:rPr lang="es-ES" dirty="0" err="1"/>
              <a:t>Plot</a:t>
            </a:r>
            <a:r>
              <a:rPr lang="es-ES" dirty="0"/>
              <a:t>, </a:t>
            </a:r>
            <a:r>
              <a:rPr lang="es-ES" dirty="0" err="1"/>
              <a:t>plot</a:t>
            </a:r>
            <a:r>
              <a:rPr lang="es-ES" dirty="0"/>
              <a:t> </a:t>
            </a:r>
            <a:r>
              <a:rPr lang="es-ES" dirty="0" err="1"/>
              <a:t>plot</a:t>
            </a:r>
            <a:endParaRPr lang="es-ES" dirty="0"/>
          </a:p>
          <a:p>
            <a:r>
              <a:rPr lang="es-ES" dirty="0" err="1"/>
              <a:t>Predicting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10 </a:t>
            </a:r>
            <a:r>
              <a:rPr lang="es-ES" dirty="0" err="1"/>
              <a:t>years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a </a:t>
            </a:r>
            <a:r>
              <a:rPr lang="es-ES" dirty="0" err="1"/>
              <a:t>polynomic</a:t>
            </a:r>
            <a:r>
              <a:rPr lang="es-ES" dirty="0"/>
              <a:t> </a:t>
            </a:r>
            <a:r>
              <a:rPr lang="es-ES" dirty="0" err="1"/>
              <a:t>regression</a:t>
            </a:r>
            <a:endParaRPr lang="es-ES" dirty="0"/>
          </a:p>
          <a:p>
            <a:r>
              <a:rPr lang="es-ES" dirty="0" err="1"/>
              <a:t>Clusterizing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sports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K-</a:t>
            </a:r>
            <a:r>
              <a:rPr lang="es-ES" dirty="0" err="1"/>
              <a:t>Means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9448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64FA-2A0F-4EBF-9968-4A33C84C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achieving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goal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0E33-EA47-45BA-A930-324CBAA5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Download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  <a:p>
            <a:r>
              <a:rPr lang="es-ES" dirty="0"/>
              <a:t>Explore, dive and </a:t>
            </a:r>
            <a:r>
              <a:rPr lang="es-ES" dirty="0" err="1"/>
              <a:t>end</a:t>
            </a:r>
            <a:r>
              <a:rPr lang="es-ES" dirty="0"/>
              <a:t> up </a:t>
            </a:r>
            <a:r>
              <a:rPr lang="es-ES" dirty="0" err="1"/>
              <a:t>soaked</a:t>
            </a:r>
            <a:r>
              <a:rPr lang="es-ES" dirty="0"/>
              <a:t>  in </a:t>
            </a:r>
            <a:r>
              <a:rPr lang="es-ES" dirty="0" err="1"/>
              <a:t>my</a:t>
            </a:r>
            <a:r>
              <a:rPr lang="es-ES" dirty="0"/>
              <a:t> data</a:t>
            </a:r>
          </a:p>
          <a:p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endParaRPr lang="es-ES" dirty="0"/>
          </a:p>
          <a:p>
            <a:r>
              <a:rPr lang="es-ES" dirty="0" err="1"/>
              <a:t>Plot</a:t>
            </a:r>
            <a:r>
              <a:rPr lang="es-ES" dirty="0"/>
              <a:t>, </a:t>
            </a:r>
            <a:r>
              <a:rPr lang="es-ES" dirty="0" err="1"/>
              <a:t>plot</a:t>
            </a:r>
            <a:r>
              <a:rPr lang="es-ES" dirty="0"/>
              <a:t> </a:t>
            </a:r>
            <a:r>
              <a:rPr lang="es-ES" dirty="0" err="1"/>
              <a:t>plot</a:t>
            </a:r>
            <a:endParaRPr lang="es-ES" dirty="0"/>
          </a:p>
          <a:p>
            <a:r>
              <a:rPr lang="es-ES" dirty="0" err="1"/>
              <a:t>Predicting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10 </a:t>
            </a:r>
            <a:r>
              <a:rPr lang="es-ES" dirty="0" err="1"/>
              <a:t>years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a </a:t>
            </a:r>
            <a:r>
              <a:rPr lang="es-ES" dirty="0" err="1"/>
              <a:t>polynomic</a:t>
            </a:r>
            <a:r>
              <a:rPr lang="es-ES" dirty="0"/>
              <a:t> </a:t>
            </a:r>
            <a:r>
              <a:rPr lang="es-ES" dirty="0" err="1"/>
              <a:t>regression</a:t>
            </a:r>
            <a:endParaRPr lang="es-ES" dirty="0"/>
          </a:p>
          <a:p>
            <a:r>
              <a:rPr lang="es-ES" dirty="0" err="1"/>
              <a:t>Clusterizing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sports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K-</a:t>
            </a:r>
            <a:r>
              <a:rPr lang="es-ES" dirty="0" err="1"/>
              <a:t>Means</a:t>
            </a:r>
            <a:endParaRPr lang="es-ES" dirty="0"/>
          </a:p>
          <a:p>
            <a:r>
              <a:rPr lang="es-ES" dirty="0" err="1"/>
              <a:t>Predicting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best</a:t>
            </a:r>
            <a:r>
              <a:rPr lang="es-ES" dirty="0"/>
              <a:t> sport </a:t>
            </a:r>
            <a:r>
              <a:rPr lang="es-ES" dirty="0" err="1"/>
              <a:t>with</a:t>
            </a:r>
            <a:r>
              <a:rPr lang="es-ES" dirty="0"/>
              <a:t> a </a:t>
            </a:r>
            <a:r>
              <a:rPr lang="es-ES" dirty="0" err="1"/>
              <a:t>proximity</a:t>
            </a:r>
            <a:r>
              <a:rPr lang="es-ES" dirty="0"/>
              <a:t> </a:t>
            </a:r>
            <a:r>
              <a:rPr lang="es-ES" dirty="0" err="1"/>
              <a:t>approach</a:t>
            </a:r>
            <a:r>
              <a:rPr lang="es-ES" dirty="0"/>
              <a:t>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0682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8AA6-0082-445F-8EC7-B7099B50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Shall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good</a:t>
            </a:r>
            <a:r>
              <a:rPr lang="es-ES" dirty="0"/>
              <a:t> </a:t>
            </a:r>
            <a:r>
              <a:rPr lang="es-ES" dirty="0" err="1"/>
              <a:t>ol</a:t>
            </a:r>
            <a:r>
              <a:rPr lang="es-ES" dirty="0"/>
              <a:t>’ </a:t>
            </a:r>
            <a:r>
              <a:rPr lang="es-ES" dirty="0" err="1"/>
              <a:t>graphs</a:t>
            </a:r>
            <a:r>
              <a:rPr lang="es-ES" dirty="0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7A1693-39B0-40E4-AD1A-A216C2C65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981" y="2103438"/>
            <a:ext cx="9081856" cy="3849687"/>
          </a:xfrm>
        </p:spPr>
      </p:pic>
    </p:spTree>
    <p:extLst>
      <p:ext uri="{BB962C8B-B14F-4D97-AF65-F5344CB8AC3E}">
        <p14:creationId xmlns:p14="http://schemas.microsoft.com/office/powerpoint/2010/main" val="2518654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9441-D602-407D-AB3B-93AE6542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Let’s</a:t>
            </a:r>
            <a:r>
              <a:rPr lang="es-ES" dirty="0"/>
              <a:t> </a:t>
            </a:r>
            <a:r>
              <a:rPr lang="es-ES" dirty="0" err="1"/>
              <a:t>go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Streamlit</a:t>
            </a:r>
            <a:r>
              <a:rPr lang="es-ES" dirty="0"/>
              <a:t>!!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16CE91-6ECD-4858-AD51-DB95465A4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9350" y="2103438"/>
            <a:ext cx="6053300" cy="3849687"/>
          </a:xfrm>
        </p:spPr>
      </p:pic>
    </p:spTree>
    <p:extLst>
      <p:ext uri="{BB962C8B-B14F-4D97-AF65-F5344CB8AC3E}">
        <p14:creationId xmlns:p14="http://schemas.microsoft.com/office/powerpoint/2010/main" val="2625973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B8EF-0014-411D-AF73-800DF0C6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After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‘chapa’…. </a:t>
            </a:r>
            <a:r>
              <a:rPr lang="es-ES" dirty="0" err="1"/>
              <a:t>Questions</a:t>
            </a:r>
            <a:r>
              <a:rPr lang="es-ES" dirty="0"/>
              <a:t>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21F6B84-6802-4CA4-97E3-2173A2812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2223" y="2014194"/>
            <a:ext cx="3347553" cy="3849687"/>
          </a:xfrm>
        </p:spPr>
      </p:pic>
    </p:spTree>
    <p:extLst>
      <p:ext uri="{BB962C8B-B14F-4D97-AF65-F5344CB8AC3E}">
        <p14:creationId xmlns:p14="http://schemas.microsoft.com/office/powerpoint/2010/main" val="4201594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30C8-0AEF-4A25-88FD-007AFD84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Before</a:t>
            </a:r>
            <a:r>
              <a:rPr lang="es-ES" dirty="0"/>
              <a:t> </a:t>
            </a:r>
            <a:r>
              <a:rPr lang="es-ES" dirty="0" err="1"/>
              <a:t>finishing</a:t>
            </a:r>
            <a:r>
              <a:rPr lang="es-ES" dirty="0"/>
              <a:t>….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A99684-9577-460A-9BA3-8B371CED1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Thanks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colleagues</a:t>
            </a:r>
            <a:endParaRPr lang="es-ES" dirty="0"/>
          </a:p>
          <a:p>
            <a:r>
              <a:rPr lang="es-ES" dirty="0"/>
              <a:t>MANY </a:t>
            </a:r>
            <a:r>
              <a:rPr lang="es-ES" dirty="0" err="1"/>
              <a:t>thanks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professors</a:t>
            </a:r>
            <a:endParaRPr lang="es-ES" dirty="0"/>
          </a:p>
          <a:p>
            <a:r>
              <a:rPr lang="es-ES" dirty="0"/>
              <a:t>And </a:t>
            </a:r>
            <a:r>
              <a:rPr lang="es-ES" dirty="0" err="1"/>
              <a:t>thanks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listening</a:t>
            </a:r>
            <a:endParaRPr lang="es-E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9B2497-13F4-42D3-B5E8-ECE292531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764" y="2181035"/>
            <a:ext cx="3420326" cy="369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6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DA63C-EA46-465A-948E-FE114B4F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I done…?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432F3BB-6C30-4DC8-B076-45D49DF5E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Historical</a:t>
            </a:r>
            <a:r>
              <a:rPr lang="es-ES" dirty="0"/>
              <a:t> </a:t>
            </a:r>
            <a:r>
              <a:rPr lang="es-ES" dirty="0" err="1"/>
              <a:t>study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las 30 </a:t>
            </a:r>
            <a:r>
              <a:rPr lang="es-ES" dirty="0" err="1"/>
              <a:t>years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earnings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top </a:t>
            </a:r>
            <a:r>
              <a:rPr lang="es-ES" dirty="0" err="1"/>
              <a:t>sports</a:t>
            </a:r>
            <a:endParaRPr lang="es-ES" dirty="0"/>
          </a:p>
          <a:p>
            <a:r>
              <a:rPr lang="es-ES" dirty="0" err="1"/>
              <a:t>Prediction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earnings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10 </a:t>
            </a:r>
            <a:r>
              <a:rPr lang="es-ES" dirty="0" err="1"/>
              <a:t>years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top </a:t>
            </a:r>
            <a:r>
              <a:rPr lang="es-ES" dirty="0" err="1"/>
              <a:t>sports</a:t>
            </a:r>
            <a:endParaRPr lang="es-ES" dirty="0"/>
          </a:p>
          <a:p>
            <a:r>
              <a:rPr lang="es-ES" dirty="0" err="1"/>
              <a:t>Research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abilities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those</a:t>
            </a:r>
            <a:r>
              <a:rPr lang="es-ES" dirty="0"/>
              <a:t> top </a:t>
            </a:r>
            <a:r>
              <a:rPr lang="es-ES" dirty="0" err="1"/>
              <a:t>sports</a:t>
            </a:r>
            <a:endParaRPr lang="es-ES" dirty="0"/>
          </a:p>
          <a:p>
            <a:r>
              <a:rPr lang="es-ES" dirty="0" err="1"/>
              <a:t>Clustering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sports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ability</a:t>
            </a:r>
            <a:endParaRPr lang="es-ES" dirty="0"/>
          </a:p>
          <a:p>
            <a:r>
              <a:rPr lang="es-ES" dirty="0" err="1"/>
              <a:t>Give</a:t>
            </a:r>
            <a:r>
              <a:rPr lang="es-ES" dirty="0"/>
              <a:t> back a </a:t>
            </a:r>
            <a:r>
              <a:rPr lang="es-ES" dirty="0" err="1"/>
              <a:t>main</a:t>
            </a:r>
            <a:r>
              <a:rPr lang="es-ES" dirty="0"/>
              <a:t> sport and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try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,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input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his</a:t>
            </a:r>
            <a:r>
              <a:rPr lang="es-ES" dirty="0"/>
              <a:t>/</a:t>
            </a:r>
            <a:r>
              <a:rPr lang="es-ES" dirty="0" err="1"/>
              <a:t>hers</a:t>
            </a:r>
            <a:r>
              <a:rPr lang="es-ES" dirty="0"/>
              <a:t> </a:t>
            </a:r>
            <a:r>
              <a:rPr lang="es-ES" dirty="0" err="1"/>
              <a:t>abilities</a:t>
            </a:r>
            <a:endParaRPr lang="es-ES" dirty="0"/>
          </a:p>
          <a:p>
            <a:r>
              <a:rPr lang="es-ES" dirty="0" err="1"/>
              <a:t>Tons</a:t>
            </a:r>
            <a:r>
              <a:rPr lang="es-ES" dirty="0"/>
              <a:t> and </a:t>
            </a:r>
            <a:r>
              <a:rPr lang="es-ES" dirty="0" err="1"/>
              <a:t>tons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graph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8024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EFA2-B975-4524-8401-CBF06FFB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Why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I done </a:t>
            </a:r>
            <a:r>
              <a:rPr lang="es-ES" dirty="0" err="1"/>
              <a:t>this</a:t>
            </a:r>
            <a:r>
              <a:rPr lang="es-ES" dirty="0"/>
              <a:t>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0F9FD-9EF2-4523-987C-03640F0D4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Summarizing</a:t>
            </a:r>
            <a:r>
              <a:rPr lang="es-ES" dirty="0"/>
              <a:t>…. I am complete </a:t>
            </a:r>
            <a:r>
              <a:rPr lang="es-ES" dirty="0" err="1"/>
              <a:t>sports</a:t>
            </a:r>
            <a:r>
              <a:rPr lang="es-ES" dirty="0"/>
              <a:t> freak and I </a:t>
            </a:r>
            <a:r>
              <a:rPr lang="es-ES" dirty="0" err="1"/>
              <a:t>love</a:t>
            </a:r>
            <a:r>
              <a:rPr lang="es-ES" dirty="0"/>
              <a:t> </a:t>
            </a:r>
            <a:r>
              <a:rPr lang="es-ES" dirty="0" err="1"/>
              <a:t>graphs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</a:t>
            </a:r>
            <a:r>
              <a:rPr lang="es-ES" dirty="0" err="1"/>
              <a:t>good</a:t>
            </a:r>
            <a:r>
              <a:rPr lang="es-ES" dirty="0"/>
              <a:t> </a:t>
            </a:r>
            <a:r>
              <a:rPr lang="es-ES" dirty="0" err="1"/>
              <a:t>storytelling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80DF91-1990-481B-A83F-76852B290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3693111" cy="26126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5DFEA4-28C3-432A-AF73-2B783DDC2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103" y="3428998"/>
            <a:ext cx="3810000" cy="261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C341-0AA0-43A2-9BB8-2C7B97DD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60C0-F4BE-4246-A4C7-84E41162A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obtaining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 I </a:t>
            </a:r>
            <a:r>
              <a:rPr lang="es-ES" dirty="0" err="1"/>
              <a:t>picked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datasets</a:t>
            </a:r>
            <a:r>
              <a:rPr lang="es-ES" dirty="0"/>
              <a:t> in </a:t>
            </a:r>
            <a:r>
              <a:rPr lang="es-ES" dirty="0" err="1"/>
              <a:t>Kaggle</a:t>
            </a:r>
            <a:endParaRPr lang="es-ES" dirty="0"/>
          </a:p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graphs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visualization</a:t>
            </a:r>
            <a:r>
              <a:rPr lang="es-ES" dirty="0"/>
              <a:t> </a:t>
            </a:r>
            <a:r>
              <a:rPr lang="es-ES" dirty="0" err="1"/>
              <a:t>tools</a:t>
            </a:r>
            <a:r>
              <a:rPr lang="es-ES" dirty="0"/>
              <a:t> </a:t>
            </a:r>
            <a:r>
              <a:rPr lang="es-ES" dirty="0" err="1"/>
              <a:t>available</a:t>
            </a:r>
            <a:r>
              <a:rPr lang="es-ES" dirty="0"/>
              <a:t> in Python</a:t>
            </a:r>
          </a:p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clusters</a:t>
            </a:r>
            <a:r>
              <a:rPr lang="es-ES" dirty="0"/>
              <a:t> in </a:t>
            </a:r>
            <a:r>
              <a:rPr lang="es-ES" dirty="0" err="1"/>
              <a:t>sports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 a K-</a:t>
            </a:r>
            <a:r>
              <a:rPr lang="es-ES" dirty="0" err="1"/>
              <a:t>Means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sckit-learn</a:t>
            </a:r>
            <a:endParaRPr lang="es-ES" dirty="0"/>
          </a:p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giving</a:t>
            </a:r>
            <a:r>
              <a:rPr lang="es-ES" dirty="0"/>
              <a:t> back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dirty="0" err="1"/>
              <a:t>suitable</a:t>
            </a:r>
            <a:r>
              <a:rPr lang="es-ES" dirty="0"/>
              <a:t> sport </a:t>
            </a:r>
            <a:r>
              <a:rPr lang="es-ES" dirty="0" err="1"/>
              <a:t>of</a:t>
            </a:r>
            <a:r>
              <a:rPr lang="es-ES" dirty="0"/>
              <a:t> a </a:t>
            </a:r>
            <a:r>
              <a:rPr lang="es-ES" dirty="0" err="1"/>
              <a:t>user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 a </a:t>
            </a:r>
            <a:r>
              <a:rPr lang="es-ES" dirty="0" err="1"/>
              <a:t>proximity</a:t>
            </a:r>
            <a:r>
              <a:rPr lang="es-ES" dirty="0"/>
              <a:t> </a:t>
            </a:r>
            <a:r>
              <a:rPr lang="es-ES" dirty="0" err="1"/>
              <a:t>approach</a:t>
            </a:r>
            <a:r>
              <a:rPr lang="es-ES" dirty="0"/>
              <a:t> (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dive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later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)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505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64FA-2A0F-4EBF-9968-4A33C84C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achieving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goal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0E33-EA47-45BA-A930-324CBAA5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Download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63214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64FA-2A0F-4EBF-9968-4A33C84C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achieving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goal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0E33-EA47-45BA-A930-324CBAA5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Download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  <a:p>
            <a:r>
              <a:rPr lang="es-ES" dirty="0"/>
              <a:t>Explore, dive and </a:t>
            </a:r>
            <a:r>
              <a:rPr lang="es-ES" dirty="0" err="1"/>
              <a:t>end</a:t>
            </a:r>
            <a:r>
              <a:rPr lang="es-ES" dirty="0"/>
              <a:t> up </a:t>
            </a:r>
            <a:r>
              <a:rPr lang="es-ES" dirty="0" err="1"/>
              <a:t>soaked</a:t>
            </a:r>
            <a:r>
              <a:rPr lang="es-ES" dirty="0"/>
              <a:t>  in </a:t>
            </a:r>
            <a:r>
              <a:rPr lang="es-ES" dirty="0" err="1"/>
              <a:t>my</a:t>
            </a:r>
            <a:r>
              <a:rPr lang="es-ES" dirty="0"/>
              <a:t> data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4615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64FA-2A0F-4EBF-9968-4A33C84C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achieving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goal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0E33-EA47-45BA-A930-324CBAA5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Download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  <a:p>
            <a:r>
              <a:rPr lang="es-ES" dirty="0"/>
              <a:t>Explore, dive and </a:t>
            </a:r>
            <a:r>
              <a:rPr lang="es-ES" dirty="0" err="1"/>
              <a:t>end</a:t>
            </a:r>
            <a:r>
              <a:rPr lang="es-ES" dirty="0"/>
              <a:t> up </a:t>
            </a:r>
            <a:r>
              <a:rPr lang="es-ES" dirty="0" err="1"/>
              <a:t>soaked</a:t>
            </a:r>
            <a:r>
              <a:rPr lang="es-ES" dirty="0"/>
              <a:t>  in </a:t>
            </a:r>
            <a:r>
              <a:rPr lang="es-ES" dirty="0" err="1"/>
              <a:t>my</a:t>
            </a:r>
            <a:r>
              <a:rPr lang="es-ES" dirty="0"/>
              <a:t> data</a:t>
            </a:r>
          </a:p>
          <a:p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8208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64FA-2A0F-4EBF-9968-4A33C84C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achieving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goal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0E33-EA47-45BA-A930-324CBAA5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Download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  <a:p>
            <a:r>
              <a:rPr lang="es-ES" dirty="0"/>
              <a:t>Explore, dive and </a:t>
            </a:r>
            <a:r>
              <a:rPr lang="es-ES" dirty="0" err="1"/>
              <a:t>end</a:t>
            </a:r>
            <a:r>
              <a:rPr lang="es-ES" dirty="0"/>
              <a:t> up </a:t>
            </a:r>
            <a:r>
              <a:rPr lang="es-ES" dirty="0" err="1"/>
              <a:t>soaked</a:t>
            </a:r>
            <a:r>
              <a:rPr lang="es-ES" dirty="0"/>
              <a:t>  in </a:t>
            </a:r>
            <a:r>
              <a:rPr lang="es-ES" dirty="0" err="1"/>
              <a:t>my</a:t>
            </a:r>
            <a:r>
              <a:rPr lang="es-ES" dirty="0"/>
              <a:t> data</a:t>
            </a:r>
          </a:p>
          <a:p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endParaRPr lang="es-ES" dirty="0"/>
          </a:p>
          <a:p>
            <a:r>
              <a:rPr lang="es-ES" dirty="0" err="1"/>
              <a:t>Plot</a:t>
            </a:r>
            <a:r>
              <a:rPr lang="es-ES" dirty="0"/>
              <a:t>, </a:t>
            </a:r>
            <a:r>
              <a:rPr lang="es-ES" dirty="0" err="1"/>
              <a:t>plot</a:t>
            </a:r>
            <a:r>
              <a:rPr lang="es-ES" dirty="0"/>
              <a:t> </a:t>
            </a:r>
            <a:r>
              <a:rPr lang="es-ES" dirty="0" err="1"/>
              <a:t>plot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278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64FA-2A0F-4EBF-9968-4A33C84C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achieving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goal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0E33-EA47-45BA-A930-324CBAA5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Download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  <a:p>
            <a:r>
              <a:rPr lang="es-ES" dirty="0"/>
              <a:t>Explore, dive and </a:t>
            </a:r>
            <a:r>
              <a:rPr lang="es-ES" dirty="0" err="1"/>
              <a:t>end</a:t>
            </a:r>
            <a:r>
              <a:rPr lang="es-ES" dirty="0"/>
              <a:t> up </a:t>
            </a:r>
            <a:r>
              <a:rPr lang="es-ES" dirty="0" err="1"/>
              <a:t>soaked</a:t>
            </a:r>
            <a:r>
              <a:rPr lang="es-ES" dirty="0"/>
              <a:t>  in </a:t>
            </a:r>
            <a:r>
              <a:rPr lang="es-ES" dirty="0" err="1"/>
              <a:t>my</a:t>
            </a:r>
            <a:r>
              <a:rPr lang="es-ES" dirty="0"/>
              <a:t> data</a:t>
            </a:r>
          </a:p>
          <a:p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endParaRPr lang="es-ES" dirty="0"/>
          </a:p>
          <a:p>
            <a:r>
              <a:rPr lang="es-ES" dirty="0" err="1"/>
              <a:t>Plot</a:t>
            </a:r>
            <a:r>
              <a:rPr lang="es-ES" dirty="0"/>
              <a:t>, </a:t>
            </a:r>
            <a:r>
              <a:rPr lang="es-ES" dirty="0" err="1"/>
              <a:t>plot</a:t>
            </a:r>
            <a:r>
              <a:rPr lang="es-ES" dirty="0"/>
              <a:t> </a:t>
            </a:r>
            <a:r>
              <a:rPr lang="es-ES" dirty="0" err="1"/>
              <a:t>plot</a:t>
            </a:r>
            <a:endParaRPr lang="es-ES" dirty="0"/>
          </a:p>
          <a:p>
            <a:r>
              <a:rPr lang="es-ES" dirty="0" err="1"/>
              <a:t>Predicting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10 </a:t>
            </a:r>
            <a:r>
              <a:rPr lang="es-ES" dirty="0" err="1"/>
              <a:t>years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a </a:t>
            </a:r>
            <a:r>
              <a:rPr lang="es-ES" dirty="0" err="1"/>
              <a:t>polynomic</a:t>
            </a:r>
            <a:r>
              <a:rPr lang="es-ES" dirty="0"/>
              <a:t> </a:t>
            </a:r>
            <a:r>
              <a:rPr lang="es-ES" dirty="0" err="1"/>
              <a:t>regression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6859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{284ACA97-184B-4A19-A925-B79668038934}tf78438558_win32</Template>
  <TotalTime>129</TotalTime>
  <Words>421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Garamond</vt:lpstr>
      <vt:lpstr>SavonVTI</vt:lpstr>
      <vt:lpstr>The Story of SportS... Which one is for me?</vt:lpstr>
      <vt:lpstr>What have I done…?</vt:lpstr>
      <vt:lpstr>Why have I done this? </vt:lpstr>
      <vt:lpstr>What have I used?</vt:lpstr>
      <vt:lpstr>Steps for achieving my goal</vt:lpstr>
      <vt:lpstr>Steps for achieving my goal</vt:lpstr>
      <vt:lpstr>Steps for achieving my goal</vt:lpstr>
      <vt:lpstr>Steps for achieving my goal</vt:lpstr>
      <vt:lpstr>Steps for achieving my goal</vt:lpstr>
      <vt:lpstr>Steps for achieving my goal</vt:lpstr>
      <vt:lpstr>Steps for achieving my goal</vt:lpstr>
      <vt:lpstr>Shall we see some good ol’ graphs?</vt:lpstr>
      <vt:lpstr>Let’s go to Streamlit!!</vt:lpstr>
      <vt:lpstr>After all this ‘chapa’…. Questions?</vt:lpstr>
      <vt:lpstr>Before finishing….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Story of SportS... Which one is for me?</dc:title>
  <dc:creator>Jorge Solana PErez</dc:creator>
  <cp:lastModifiedBy>Jorge Solana PErez</cp:lastModifiedBy>
  <cp:revision>1</cp:revision>
  <dcterms:created xsi:type="dcterms:W3CDTF">2021-10-05T13:38:51Z</dcterms:created>
  <dcterms:modified xsi:type="dcterms:W3CDTF">2021-10-05T15:48:48Z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