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75" r:id="rId9"/>
    <p:sldId id="276" r:id="rId10"/>
    <p:sldId id="277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history of </a:t>
            </a:r>
            <a:r>
              <a:rPr lang="en-US" sz="3200" dirty="0" err="1">
                <a:solidFill>
                  <a:schemeClr val="tx1"/>
                </a:solidFill>
              </a:rPr>
              <a:t>SportS</a:t>
            </a:r>
            <a:r>
              <a:rPr lang="en-US" sz="3200" dirty="0">
                <a:solidFill>
                  <a:schemeClr val="tx1"/>
                </a:solidFill>
              </a:rPr>
              <a:t>...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Which one is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Jorge Solana Pérez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7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8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4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sport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5267CC-4351-425D-9B6F-42E079B8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6" y="3891896"/>
            <a:ext cx="5750767" cy="23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441-D602-407D-AB3B-93AE654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6CE91-6ECD-4858-AD51-DB95465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50" y="2103438"/>
            <a:ext cx="6053300" cy="3849687"/>
          </a:xfrm>
        </p:spPr>
      </p:pic>
    </p:spTree>
    <p:extLst>
      <p:ext uri="{BB962C8B-B14F-4D97-AF65-F5344CB8AC3E}">
        <p14:creationId xmlns:p14="http://schemas.microsoft.com/office/powerpoint/2010/main" val="262597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8EF-0014-411D-AF73-800DF0C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‘chapa’….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F6B84-6802-4CA4-97E3-2173A281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23" y="2014194"/>
            <a:ext cx="3347553" cy="3849687"/>
          </a:xfrm>
        </p:spPr>
      </p:pic>
    </p:spTree>
    <p:extLst>
      <p:ext uri="{BB962C8B-B14F-4D97-AF65-F5344CB8AC3E}">
        <p14:creationId xmlns:p14="http://schemas.microsoft.com/office/powerpoint/2010/main" val="420159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0C8-0AEF-4A25-88FD-007AFD8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finishing</a:t>
            </a:r>
            <a:r>
              <a:rPr lang="es-ES" dirty="0"/>
              <a:t>….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99684-9577-460A-9BA3-8B371CED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colleagues</a:t>
            </a:r>
            <a:endParaRPr lang="es-ES" dirty="0"/>
          </a:p>
          <a:p>
            <a:r>
              <a:rPr lang="es-ES" dirty="0"/>
              <a:t>MANY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professors</a:t>
            </a:r>
            <a:endParaRPr lang="es-ES" dirty="0"/>
          </a:p>
          <a:p>
            <a:r>
              <a:rPr lang="es-ES" dirty="0"/>
              <a:t>And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listening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B2497-13F4-42D3-B5E8-ECE2925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4" y="2181035"/>
            <a:ext cx="3420326" cy="36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ability</a:t>
            </a:r>
            <a:endParaRPr lang="es-ES" dirty="0"/>
          </a:p>
          <a:p>
            <a:r>
              <a:rPr lang="es-ES" dirty="0" err="1"/>
              <a:t>Give</a:t>
            </a:r>
            <a:r>
              <a:rPr lang="es-ES" dirty="0"/>
              <a:t> back a </a:t>
            </a:r>
            <a:r>
              <a:rPr lang="es-ES" dirty="0" err="1"/>
              <a:t>main</a:t>
            </a:r>
            <a:r>
              <a:rPr lang="es-ES" dirty="0"/>
              <a:t> sport and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/</a:t>
            </a:r>
            <a:r>
              <a:rPr lang="es-ES" dirty="0" err="1"/>
              <a:t>hers</a:t>
            </a:r>
            <a:r>
              <a:rPr lang="es-ES" dirty="0"/>
              <a:t> </a:t>
            </a:r>
            <a:r>
              <a:rPr lang="es-ES" dirty="0" err="1"/>
              <a:t>abilities</a:t>
            </a:r>
            <a:endParaRPr lang="es-ES" dirty="0"/>
          </a:p>
          <a:p>
            <a:r>
              <a:rPr lang="es-ES" dirty="0" err="1"/>
              <a:t>Tons</a:t>
            </a:r>
            <a:r>
              <a:rPr lang="es-ES" dirty="0"/>
              <a:t> and </a:t>
            </a:r>
            <a:r>
              <a:rPr lang="es-ES" dirty="0" err="1"/>
              <a:t>tons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0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FA2-B975-4524-8401-CBF06FF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 </a:t>
            </a:r>
            <a:r>
              <a:rPr lang="es-ES" dirty="0" err="1"/>
              <a:t>this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9FD-9EF2-4523-987C-03640F0D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Summarizing</a:t>
            </a:r>
            <a:r>
              <a:rPr lang="es-ES" dirty="0"/>
              <a:t>…. I am complete </a:t>
            </a:r>
            <a:r>
              <a:rPr lang="es-ES" dirty="0" err="1"/>
              <a:t>sports</a:t>
            </a:r>
            <a:r>
              <a:rPr lang="es-ES" dirty="0"/>
              <a:t> freak and I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storytelling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DF91-1990-481B-A83F-76852B29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93111" cy="2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DFEA4-28C3-432A-AF73-2B783DD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3" y="3428998"/>
            <a:ext cx="3810000" cy="2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0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41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0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(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dive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)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8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21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1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{284ACA97-184B-4A19-A925-B79668038934}tf78438558_win32</Template>
  <TotalTime>145</TotalTime>
  <Words>518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The history of SportS... Which one is for me?</vt:lpstr>
      <vt:lpstr>What have I done…?</vt:lpstr>
      <vt:lpstr>Why have I done this? </vt:lpstr>
      <vt:lpstr>What have I used?</vt:lpstr>
      <vt:lpstr>What have I used?</vt:lpstr>
      <vt:lpstr>What have I used?</vt:lpstr>
      <vt:lpstr>What have I used?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Shall we see some good ol’ graphs?</vt:lpstr>
      <vt:lpstr>Let’s go to Streamlit!!</vt:lpstr>
      <vt:lpstr>After all this ‘chapa’…. Questions?</vt:lpstr>
      <vt:lpstr>Before finishing….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SportS... Which one is for me?</dc:title>
  <dc:creator>Jorge Solana PErez</dc:creator>
  <cp:lastModifiedBy>Jorge Solana PErez</cp:lastModifiedBy>
  <cp:revision>3</cp:revision>
  <dcterms:created xsi:type="dcterms:W3CDTF">2021-10-05T13:38:51Z</dcterms:created>
  <dcterms:modified xsi:type="dcterms:W3CDTF">2021-10-06T17:10:03Z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