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89" r:id="rId7"/>
    <p:sldId id="290" r:id="rId8"/>
    <p:sldId id="291" r:id="rId9"/>
    <p:sldId id="259" r:id="rId10"/>
    <p:sldId id="261" r:id="rId11"/>
    <p:sldId id="275" r:id="rId12"/>
    <p:sldId id="276" r:id="rId13"/>
    <p:sldId id="287" r:id="rId14"/>
    <p:sldId id="288" r:id="rId15"/>
    <p:sldId id="260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0" r:id="rId24"/>
    <p:sldId id="281" r:id="rId25"/>
    <p:sldId id="271" r:id="rId26"/>
    <p:sldId id="278" r:id="rId27"/>
    <p:sldId id="279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history of </a:t>
            </a:r>
            <a:r>
              <a:rPr lang="en-US" sz="3200" dirty="0" err="1">
                <a:solidFill>
                  <a:schemeClr val="tx1"/>
                </a:solidFill>
              </a:rPr>
              <a:t>SportS</a:t>
            </a:r>
            <a:r>
              <a:rPr lang="en-US" sz="3200" dirty="0">
                <a:solidFill>
                  <a:schemeClr val="tx1"/>
                </a:solidFill>
              </a:rPr>
              <a:t>...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Which one is for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Jorge Solana Pérez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36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giving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approximation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(I </a:t>
            </a:r>
            <a:r>
              <a:rPr lang="es-ES" dirty="0" err="1"/>
              <a:t>will</a:t>
            </a:r>
            <a:r>
              <a:rPr lang="es-ES" dirty="0"/>
              <a:t> dive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13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3214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6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20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78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85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44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4FA-2A0F-4EBF-9968-4A33C84C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achieving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goal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0E33-EA47-45BA-A930-324CBAA5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r>
              <a:rPr lang="es-ES" dirty="0"/>
              <a:t>Explore, dive and </a:t>
            </a:r>
            <a:r>
              <a:rPr lang="es-ES" dirty="0" err="1"/>
              <a:t>end</a:t>
            </a:r>
            <a:r>
              <a:rPr lang="es-ES" dirty="0"/>
              <a:t> up </a:t>
            </a:r>
            <a:r>
              <a:rPr lang="es-ES" dirty="0" err="1"/>
              <a:t>soaked</a:t>
            </a:r>
            <a:r>
              <a:rPr lang="es-ES" dirty="0"/>
              <a:t>  in </a:t>
            </a:r>
            <a:r>
              <a:rPr lang="es-ES" dirty="0" err="1"/>
              <a:t>my</a:t>
            </a:r>
            <a:r>
              <a:rPr lang="es-ES" dirty="0"/>
              <a:t> data</a:t>
            </a:r>
          </a:p>
          <a:p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r>
              <a:rPr lang="es-ES" dirty="0"/>
              <a:t>, </a:t>
            </a:r>
            <a:r>
              <a:rPr lang="es-ES" dirty="0" err="1"/>
              <a:t>clean</a:t>
            </a:r>
            <a:endParaRPr lang="es-ES" dirty="0"/>
          </a:p>
          <a:p>
            <a:r>
              <a:rPr lang="es-ES" dirty="0" err="1"/>
              <a:t>Plot</a:t>
            </a:r>
            <a:r>
              <a:rPr lang="es-ES" dirty="0"/>
              <a:t>,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polynomic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r>
              <a:rPr lang="es-ES" dirty="0" err="1"/>
              <a:t>Clusterizing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K-</a:t>
            </a:r>
            <a:r>
              <a:rPr lang="es-ES" dirty="0" err="1"/>
              <a:t>Means</a:t>
            </a:r>
            <a:endParaRPr lang="es-ES" dirty="0"/>
          </a:p>
          <a:p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sport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approximation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68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</p:spTree>
    <p:extLst>
      <p:ext uri="{BB962C8B-B14F-4D97-AF65-F5344CB8AC3E}">
        <p14:creationId xmlns:p14="http://schemas.microsoft.com/office/powerpoint/2010/main" val="25186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802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46D9E-D903-427B-B3B1-1B21B9AA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2799184"/>
            <a:ext cx="7377695" cy="32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8AA6-0082-445F-8EC7-B7099B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Shall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ol</a:t>
            </a:r>
            <a:r>
              <a:rPr lang="es-ES" dirty="0"/>
              <a:t>’ </a:t>
            </a:r>
            <a:r>
              <a:rPr lang="es-ES" dirty="0" err="1"/>
              <a:t>graphs</a:t>
            </a:r>
            <a:r>
              <a:rPr lang="es-E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A1693-39B0-40E4-AD1A-A216C2C65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33" y="1767535"/>
            <a:ext cx="6748127" cy="38774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46D9E-D903-427B-B3B1-1B21B9AA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6" y="2799184"/>
            <a:ext cx="7377695" cy="3237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C9958-6CA6-48D7-9A3F-197906C0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21" y="1767535"/>
            <a:ext cx="6854550" cy="41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441-D602-407D-AB3B-93AE654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Streamlit</a:t>
            </a:r>
            <a:r>
              <a:rPr lang="es-ES" dirty="0"/>
              <a:t>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6CE91-6ECD-4858-AD51-DB95465A4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50" y="2103438"/>
            <a:ext cx="6053300" cy="3849687"/>
          </a:xfrm>
        </p:spPr>
      </p:pic>
    </p:spTree>
    <p:extLst>
      <p:ext uri="{BB962C8B-B14F-4D97-AF65-F5344CB8AC3E}">
        <p14:creationId xmlns:p14="http://schemas.microsoft.com/office/powerpoint/2010/main" val="262597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D8-D889-43C8-9F23-1052D7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AD80-E687-4A9B-B46F-07DEEF15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women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men</a:t>
            </a:r>
            <a:r>
              <a:rPr lang="es-ES" dirty="0"/>
              <a:t> and </a:t>
            </a:r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and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sport</a:t>
            </a:r>
          </a:p>
        </p:txBody>
      </p:sp>
    </p:spTree>
    <p:extLst>
      <p:ext uri="{BB962C8B-B14F-4D97-AF65-F5344CB8AC3E}">
        <p14:creationId xmlns:p14="http://schemas.microsoft.com/office/powerpoint/2010/main" val="231028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D8-D889-43C8-9F23-1052D78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implementations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AD80-E687-4A9B-B46F-07DEEF15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women</a:t>
            </a:r>
            <a:r>
              <a:rPr lang="es-ES" dirty="0"/>
              <a:t> data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compare </a:t>
            </a:r>
            <a:r>
              <a:rPr lang="es-ES" dirty="0" err="1"/>
              <a:t>men</a:t>
            </a:r>
            <a:r>
              <a:rPr lang="es-ES" dirty="0"/>
              <a:t> and </a:t>
            </a:r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and </a:t>
            </a:r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sport</a:t>
            </a:r>
          </a:p>
          <a:p>
            <a:r>
              <a:rPr lang="es-ES" dirty="0" err="1"/>
              <a:t>Add</a:t>
            </a:r>
            <a:r>
              <a:rPr lang="es-ES" dirty="0"/>
              <a:t> new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, </a:t>
            </a:r>
            <a:r>
              <a:rPr lang="es-ES" dirty="0" err="1"/>
              <a:t>because</a:t>
            </a:r>
            <a:r>
              <a:rPr lang="es-ES" dirty="0"/>
              <a:t> 60 </a:t>
            </a:r>
            <a:r>
              <a:rPr lang="es-ES" dirty="0" err="1"/>
              <a:t>sports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sports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, I mean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no CrossFit… come </a:t>
            </a:r>
            <a:r>
              <a:rPr lang="es-ES" dirty="0" err="1"/>
              <a:t>on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48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B8EF-0014-411D-AF73-800DF0C6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After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‘chapa’…. </a:t>
            </a:r>
            <a:r>
              <a:rPr lang="es-ES" dirty="0" err="1"/>
              <a:t>Questions</a:t>
            </a:r>
            <a:r>
              <a:rPr lang="es-ES" dirty="0"/>
              <a:t>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1F6B84-6802-4CA4-97E3-2173A281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223" y="2014194"/>
            <a:ext cx="3347553" cy="3849687"/>
          </a:xfrm>
        </p:spPr>
      </p:pic>
    </p:spTree>
    <p:extLst>
      <p:ext uri="{BB962C8B-B14F-4D97-AF65-F5344CB8AC3E}">
        <p14:creationId xmlns:p14="http://schemas.microsoft.com/office/powerpoint/2010/main" val="420159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0C8-0AEF-4A25-88FD-007AFD84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99684-9577-460A-9BA3-8B371CED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colleagues</a:t>
            </a:r>
            <a:endParaRPr lang="es-ES" dirty="0"/>
          </a:p>
          <a:p>
            <a:r>
              <a:rPr lang="es-ES" dirty="0"/>
              <a:t>MANY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professors</a:t>
            </a:r>
            <a:endParaRPr lang="es-ES" dirty="0"/>
          </a:p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keeping</a:t>
            </a:r>
            <a:r>
              <a:rPr lang="es-ES" dirty="0"/>
              <a:t> up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DATA DRAMA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B2497-13F4-42D3-B5E8-ECE2925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63" y="1535837"/>
            <a:ext cx="4017757" cy="43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40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endParaRPr lang="es-ES" dirty="0"/>
          </a:p>
          <a:p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exploration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A63C-EA46-465A-948E-FE114B4F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done…?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2F3BB-6C30-4DC8-B076-45D49DF5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Historical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las 30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earnings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top </a:t>
            </a:r>
            <a:r>
              <a:rPr lang="es-ES" dirty="0" err="1"/>
              <a:t>sports</a:t>
            </a:r>
            <a:endParaRPr lang="es-ES" dirty="0"/>
          </a:p>
          <a:p>
            <a:r>
              <a:rPr lang="es-ES" dirty="0" err="1"/>
              <a:t>Predictions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10 </a:t>
            </a:r>
            <a:r>
              <a:rPr lang="es-ES" dirty="0" err="1"/>
              <a:t>years</a:t>
            </a:r>
            <a:endParaRPr lang="es-ES" dirty="0"/>
          </a:p>
          <a:p>
            <a:r>
              <a:rPr lang="es-ES" dirty="0" err="1"/>
              <a:t>Abilities</a:t>
            </a:r>
            <a:r>
              <a:rPr lang="es-ES" dirty="0"/>
              <a:t> </a:t>
            </a:r>
            <a:r>
              <a:rPr lang="es-ES" dirty="0" err="1"/>
              <a:t>exploration</a:t>
            </a:r>
            <a:r>
              <a:rPr lang="es-ES" dirty="0"/>
              <a:t> </a:t>
            </a:r>
          </a:p>
          <a:p>
            <a:r>
              <a:rPr lang="es-ES" dirty="0" err="1"/>
              <a:t>Feedback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suitable</a:t>
            </a:r>
            <a:r>
              <a:rPr lang="es-ES" dirty="0"/>
              <a:t> sport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/>
              <a:t>userr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38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FA2-B975-4524-8401-CBF06FF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done </a:t>
            </a:r>
            <a:r>
              <a:rPr lang="es-ES" dirty="0" err="1"/>
              <a:t>this</a:t>
            </a:r>
            <a:r>
              <a:rPr lang="es-E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F9FD-9EF2-4523-987C-03640F0D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Summarizing</a:t>
            </a:r>
            <a:r>
              <a:rPr lang="es-ES" dirty="0"/>
              <a:t>…. I am complete </a:t>
            </a:r>
            <a:r>
              <a:rPr lang="es-ES" dirty="0" err="1"/>
              <a:t>sports</a:t>
            </a:r>
            <a:r>
              <a:rPr lang="es-ES" dirty="0"/>
              <a:t> freak and I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storytelling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DF91-1990-481B-A83F-76852B29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693111" cy="2612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DFEA4-28C3-432A-AF73-2B783DD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3" y="3428998"/>
            <a:ext cx="3810000" cy="26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05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4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341-0AA0-43A2-9BB8-2C7B97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60C0-F4BE-4246-A4C7-84E41162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obtaining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picked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in </a:t>
            </a:r>
            <a:r>
              <a:rPr lang="es-ES" dirty="0" err="1"/>
              <a:t>Kaggle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in Python </a:t>
            </a:r>
            <a:r>
              <a:rPr lang="es-ES" dirty="0" err="1"/>
              <a:t>such</a:t>
            </a:r>
            <a:r>
              <a:rPr lang="es-ES" dirty="0"/>
              <a:t> as </a:t>
            </a:r>
            <a:r>
              <a:rPr lang="es-ES" dirty="0" err="1"/>
              <a:t>Seaborn</a:t>
            </a:r>
            <a:r>
              <a:rPr lang="es-ES" dirty="0"/>
              <a:t> and </a:t>
            </a:r>
            <a:r>
              <a:rPr lang="es-ES" dirty="0" err="1"/>
              <a:t>Plotly</a:t>
            </a:r>
            <a:r>
              <a:rPr lang="es-ES" dirty="0"/>
              <a:t>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in </a:t>
            </a:r>
            <a:r>
              <a:rPr lang="es-ES" dirty="0" err="1"/>
              <a:t>sports</a:t>
            </a:r>
            <a:r>
              <a:rPr lang="es-ES" dirty="0"/>
              <a:t> I </a:t>
            </a:r>
            <a:r>
              <a:rPr lang="es-ES" dirty="0" err="1"/>
              <a:t>used</a:t>
            </a:r>
            <a:r>
              <a:rPr lang="es-ES" dirty="0"/>
              <a:t> a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sckit-learn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800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{284ACA97-184B-4A19-A925-B79668038934}tf78438558_win32</Template>
  <TotalTime>333</TotalTime>
  <Words>709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Garamond</vt:lpstr>
      <vt:lpstr>SavonVTI</vt:lpstr>
      <vt:lpstr>The history of SportS... Which one is for me?</vt:lpstr>
      <vt:lpstr>What have I done…?</vt:lpstr>
      <vt:lpstr>What have I done…?</vt:lpstr>
      <vt:lpstr>What have I done…?</vt:lpstr>
      <vt:lpstr>What have I done…?</vt:lpstr>
      <vt:lpstr>Why have I done this? </vt:lpstr>
      <vt:lpstr>What have I used?</vt:lpstr>
      <vt:lpstr>What have I used?</vt:lpstr>
      <vt:lpstr>What have I used?</vt:lpstr>
      <vt:lpstr>What have I used?</vt:lpstr>
      <vt:lpstr>What have I used?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Steps for achieving my goal</vt:lpstr>
      <vt:lpstr>Shall we see some good ol’ graphs?</vt:lpstr>
      <vt:lpstr>Shall we see some good ol’ graphs?</vt:lpstr>
      <vt:lpstr>Shall we see some good ol’ graphs?</vt:lpstr>
      <vt:lpstr>Let’s go to Streamlit!!</vt:lpstr>
      <vt:lpstr>Further implementations</vt:lpstr>
      <vt:lpstr>Further implementations</vt:lpstr>
      <vt:lpstr>After all this ‘chapa’…. Questions?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SportS... Which one is for me?</dc:title>
  <dc:creator>Jorge Solana PErez</dc:creator>
  <cp:lastModifiedBy>Jorge Solana PErez</cp:lastModifiedBy>
  <cp:revision>10</cp:revision>
  <dcterms:created xsi:type="dcterms:W3CDTF">2021-10-05T13:38:51Z</dcterms:created>
  <dcterms:modified xsi:type="dcterms:W3CDTF">2021-10-07T14:51:49Z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