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7556500" cy="10693400"/>
  <p:notesSz cx="6858000" cy="9144000"/>
  <p:embeddedFontLst>
    <p:embeddedFont>
      <p:font typeface="Gloria Hallelujah" charset="1" panose="02000000000000000000"/>
      <p:regular r:id="rId11"/>
    </p:embeddedFont>
    <p:embeddedFont>
      <p:font typeface="Varela Round" charset="1" panose="00000500000000000000"/>
      <p:regular r:id="rId12"/>
    </p:embeddedFont>
    <p:embeddedFont>
      <p:font typeface="Permanent Marker" charset="1" panose="020000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slide4.xml" Type="http://schemas.openxmlformats.org/officeDocument/2006/relationships/slid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28.svg" Type="http://schemas.openxmlformats.org/officeDocument/2006/relationships/image"/><Relationship Id="rId31" Target="slide3.xml" Type="http://schemas.openxmlformats.org/officeDocument/2006/relationships/slide"/><Relationship Id="rId32" Target="../media/image29.png" Type="http://schemas.openxmlformats.org/officeDocument/2006/relationships/image"/><Relationship Id="rId33" Target="../media/image30.svg" Type="http://schemas.openxmlformats.org/officeDocument/2006/relationships/image"/><Relationship Id="rId34" Target="slide2.xml" Type="http://schemas.openxmlformats.org/officeDocument/2006/relationships/slide"/><Relationship Id="rId35" Target="../media/image31.png" Type="http://schemas.openxmlformats.org/officeDocument/2006/relationships/image"/><Relationship Id="rId36" Target="../media/image32.svg" Type="http://schemas.openxmlformats.org/officeDocument/2006/relationships/image"/><Relationship Id="rId37" Target="slide5.xml" Type="http://schemas.openxmlformats.org/officeDocument/2006/relationships/slid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slide4.xml" Type="http://schemas.openxmlformats.org/officeDocument/2006/relationships/slid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28.svg" Type="http://schemas.openxmlformats.org/officeDocument/2006/relationships/image"/><Relationship Id="rId31" Target="slide3.xml" Type="http://schemas.openxmlformats.org/officeDocument/2006/relationships/slide"/><Relationship Id="rId32" Target="../media/image29.png" Type="http://schemas.openxmlformats.org/officeDocument/2006/relationships/image"/><Relationship Id="rId33" Target="../media/image30.svg" Type="http://schemas.openxmlformats.org/officeDocument/2006/relationships/image"/><Relationship Id="rId34" Target="slide2.xml" Type="http://schemas.openxmlformats.org/officeDocument/2006/relationships/slide"/><Relationship Id="rId35" Target="../media/image31.png" Type="http://schemas.openxmlformats.org/officeDocument/2006/relationships/image"/><Relationship Id="rId36" Target="../media/image32.svg" Type="http://schemas.openxmlformats.org/officeDocument/2006/relationships/image"/><Relationship Id="rId37" Target="slide5.xml" Type="http://schemas.openxmlformats.org/officeDocument/2006/relationships/slide"/><Relationship Id="rId38" Target="../media/image33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slide4.xml" Type="http://schemas.openxmlformats.org/officeDocument/2006/relationships/slid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28.svg" Type="http://schemas.openxmlformats.org/officeDocument/2006/relationships/image"/><Relationship Id="rId31" Target="slide3.xml" Type="http://schemas.openxmlformats.org/officeDocument/2006/relationships/slide"/><Relationship Id="rId32" Target="../media/image29.png" Type="http://schemas.openxmlformats.org/officeDocument/2006/relationships/image"/><Relationship Id="rId33" Target="../media/image30.svg" Type="http://schemas.openxmlformats.org/officeDocument/2006/relationships/image"/><Relationship Id="rId34" Target="slide2.xml" Type="http://schemas.openxmlformats.org/officeDocument/2006/relationships/slide"/><Relationship Id="rId35" Target="../media/image31.png" Type="http://schemas.openxmlformats.org/officeDocument/2006/relationships/image"/><Relationship Id="rId36" Target="../media/image32.svg" Type="http://schemas.openxmlformats.org/officeDocument/2006/relationships/image"/><Relationship Id="rId37" Target="slide5.xml" Type="http://schemas.openxmlformats.org/officeDocument/2006/relationships/slide"/><Relationship Id="rId38" Target="../media/image34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slide4.xml" Type="http://schemas.openxmlformats.org/officeDocument/2006/relationships/slid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28.svg" Type="http://schemas.openxmlformats.org/officeDocument/2006/relationships/image"/><Relationship Id="rId31" Target="slide3.xml" Type="http://schemas.openxmlformats.org/officeDocument/2006/relationships/slide"/><Relationship Id="rId32" Target="../media/image29.png" Type="http://schemas.openxmlformats.org/officeDocument/2006/relationships/image"/><Relationship Id="rId33" Target="../media/image30.svg" Type="http://schemas.openxmlformats.org/officeDocument/2006/relationships/image"/><Relationship Id="rId34" Target="slide2.xml" Type="http://schemas.openxmlformats.org/officeDocument/2006/relationships/slide"/><Relationship Id="rId35" Target="../media/image31.png" Type="http://schemas.openxmlformats.org/officeDocument/2006/relationships/image"/><Relationship Id="rId36" Target="../media/image32.svg" Type="http://schemas.openxmlformats.org/officeDocument/2006/relationships/image"/><Relationship Id="rId37" Target="slide5.xml" Type="http://schemas.openxmlformats.org/officeDocument/2006/relationships/slide"/><Relationship Id="rId38" Target="../media/image3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21" Target="../media/image20.sv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24" Target="../media/image23.png" Type="http://schemas.openxmlformats.org/officeDocument/2006/relationships/image"/><Relationship Id="rId25" Target="../media/image24.svg" Type="http://schemas.openxmlformats.org/officeDocument/2006/relationships/image"/><Relationship Id="rId26" Target="../media/image25.png" Type="http://schemas.openxmlformats.org/officeDocument/2006/relationships/image"/><Relationship Id="rId27" Target="../media/image26.svg" Type="http://schemas.openxmlformats.org/officeDocument/2006/relationships/image"/><Relationship Id="rId28" Target="slide4.xml" Type="http://schemas.openxmlformats.org/officeDocument/2006/relationships/slide"/><Relationship Id="rId29" Target="../media/image27.png" Type="http://schemas.openxmlformats.org/officeDocument/2006/relationships/image"/><Relationship Id="rId3" Target="../media/image2.svg" Type="http://schemas.openxmlformats.org/officeDocument/2006/relationships/image"/><Relationship Id="rId30" Target="../media/image28.svg" Type="http://schemas.openxmlformats.org/officeDocument/2006/relationships/image"/><Relationship Id="rId31" Target="slide3.xml" Type="http://schemas.openxmlformats.org/officeDocument/2006/relationships/slide"/><Relationship Id="rId32" Target="../media/image29.png" Type="http://schemas.openxmlformats.org/officeDocument/2006/relationships/image"/><Relationship Id="rId33" Target="../media/image30.svg" Type="http://schemas.openxmlformats.org/officeDocument/2006/relationships/image"/><Relationship Id="rId34" Target="slide2.xml" Type="http://schemas.openxmlformats.org/officeDocument/2006/relationships/slide"/><Relationship Id="rId35" Target="../media/image31.png" Type="http://schemas.openxmlformats.org/officeDocument/2006/relationships/image"/><Relationship Id="rId36" Target="../media/image32.svg" Type="http://schemas.openxmlformats.org/officeDocument/2006/relationships/image"/><Relationship Id="rId37" Target="slide5.xml" Type="http://schemas.openxmlformats.org/officeDocument/2006/relationships/slide"/><Relationship Id="rId38" Target="../media/image36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268" y="147592"/>
            <a:ext cx="4271611" cy="1216817"/>
            <a:chOff x="0" y="0"/>
            <a:chExt cx="5695481" cy="16224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96090" y="1474662"/>
              <a:ext cx="3533416" cy="147761"/>
            </a:xfrm>
            <a:custGeom>
              <a:avLst/>
              <a:gdLst/>
              <a:ahLst/>
              <a:cxnLst/>
              <a:rect r="r" b="b" t="t" l="l"/>
              <a:pathLst>
                <a:path h="147761" w="3533416">
                  <a:moveTo>
                    <a:pt x="0" y="0"/>
                  </a:moveTo>
                  <a:lnTo>
                    <a:pt x="3533416" y="0"/>
                  </a:lnTo>
                  <a:lnTo>
                    <a:pt x="3533416" y="147761"/>
                  </a:lnTo>
                  <a:lnTo>
                    <a:pt x="0" y="147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5695481" cy="127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81"/>
                </a:lnSpc>
              </a:pPr>
              <a:r>
                <a:rPr lang="en-US" sz="3234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Manual del proceso de Postulación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05351">
            <a:off x="5895532" y="166847"/>
            <a:ext cx="428925" cy="595729"/>
          </a:xfrm>
          <a:custGeom>
            <a:avLst/>
            <a:gdLst/>
            <a:ahLst/>
            <a:cxnLst/>
            <a:rect r="r" b="b" t="t" l="l"/>
            <a:pathLst>
              <a:path h="595729" w="428925">
                <a:moveTo>
                  <a:pt x="0" y="0"/>
                </a:moveTo>
                <a:lnTo>
                  <a:pt x="428925" y="0"/>
                </a:lnTo>
                <a:lnTo>
                  <a:pt x="428925" y="595729"/>
                </a:lnTo>
                <a:lnTo>
                  <a:pt x="0" y="595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71193">
            <a:off x="930076" y="546134"/>
            <a:ext cx="428925" cy="595729"/>
          </a:xfrm>
          <a:custGeom>
            <a:avLst/>
            <a:gdLst/>
            <a:ahLst/>
            <a:cxnLst/>
            <a:rect r="r" b="b" t="t" l="l"/>
            <a:pathLst>
              <a:path h="595729" w="428925">
                <a:moveTo>
                  <a:pt x="0" y="0"/>
                </a:moveTo>
                <a:lnTo>
                  <a:pt x="428925" y="0"/>
                </a:lnTo>
                <a:lnTo>
                  <a:pt x="428925" y="595729"/>
                </a:lnTo>
                <a:lnTo>
                  <a:pt x="0" y="595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96067">
            <a:off x="3746608" y="6292137"/>
            <a:ext cx="1228697" cy="672577"/>
          </a:xfrm>
          <a:custGeom>
            <a:avLst/>
            <a:gdLst/>
            <a:ahLst/>
            <a:cxnLst/>
            <a:rect r="r" b="b" t="t" l="l"/>
            <a:pathLst>
              <a:path h="672577" w="1228697">
                <a:moveTo>
                  <a:pt x="0" y="0"/>
                </a:moveTo>
                <a:lnTo>
                  <a:pt x="1228697" y="0"/>
                </a:lnTo>
                <a:lnTo>
                  <a:pt x="1228697" y="672577"/>
                </a:lnTo>
                <a:lnTo>
                  <a:pt x="0" y="672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4821" y="5584840"/>
            <a:ext cx="2213810" cy="2088506"/>
            <a:chOff x="0" y="0"/>
            <a:chExt cx="2951746" cy="2784675"/>
          </a:xfrm>
        </p:grpSpPr>
        <p:sp>
          <p:nvSpPr>
            <p:cNvPr name="Freeform 9" id="9"/>
            <p:cNvSpPr/>
            <p:nvPr/>
          </p:nvSpPr>
          <p:spPr>
            <a:xfrm flipH="false" flipV="false" rot="-4382679">
              <a:off x="389714" y="180543"/>
              <a:ext cx="2172318" cy="2423589"/>
            </a:xfrm>
            <a:custGeom>
              <a:avLst/>
              <a:gdLst/>
              <a:ahLst/>
              <a:cxnLst/>
              <a:rect r="r" b="b" t="t" l="l"/>
              <a:pathLst>
                <a:path h="2423589" w="2172318">
                  <a:moveTo>
                    <a:pt x="0" y="0"/>
                  </a:moveTo>
                  <a:lnTo>
                    <a:pt x="2172318" y="0"/>
                  </a:lnTo>
                  <a:lnTo>
                    <a:pt x="2172318" y="2423589"/>
                  </a:lnTo>
                  <a:lnTo>
                    <a:pt x="0" y="2423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657406" y="859912"/>
              <a:ext cx="1753458" cy="895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elecciona de oferta laboral para ver la descripción, los requisitos y beneficios que ofrecen cada anuncio laboral.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3764701">
            <a:off x="2369137" y="8111233"/>
            <a:ext cx="687247" cy="1016644"/>
          </a:xfrm>
          <a:custGeom>
            <a:avLst/>
            <a:gdLst/>
            <a:ahLst/>
            <a:cxnLst/>
            <a:rect r="r" b="b" t="t" l="l"/>
            <a:pathLst>
              <a:path h="1016644" w="687247">
                <a:moveTo>
                  <a:pt x="0" y="0"/>
                </a:moveTo>
                <a:lnTo>
                  <a:pt x="687246" y="0"/>
                </a:lnTo>
                <a:lnTo>
                  <a:pt x="687246" y="1016645"/>
                </a:lnTo>
                <a:lnTo>
                  <a:pt x="0" y="10166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762144" y="7471413"/>
            <a:ext cx="2526317" cy="2065441"/>
            <a:chOff x="0" y="0"/>
            <a:chExt cx="3368423" cy="2753921"/>
          </a:xfrm>
        </p:grpSpPr>
        <p:sp>
          <p:nvSpPr>
            <p:cNvPr name="Freeform 13" id="13"/>
            <p:cNvSpPr/>
            <p:nvPr/>
          </p:nvSpPr>
          <p:spPr>
            <a:xfrm flipH="false" flipV="false" rot="185495">
              <a:off x="67308" y="85323"/>
              <a:ext cx="3233807" cy="2583275"/>
            </a:xfrm>
            <a:custGeom>
              <a:avLst/>
              <a:gdLst/>
              <a:ahLst/>
              <a:cxnLst/>
              <a:rect r="r" b="b" t="t" l="l"/>
              <a:pathLst>
                <a:path h="2583275" w="3233807">
                  <a:moveTo>
                    <a:pt x="0" y="0"/>
                  </a:moveTo>
                  <a:lnTo>
                    <a:pt x="3233807" y="0"/>
                  </a:lnTo>
                  <a:lnTo>
                    <a:pt x="3233807" y="2583275"/>
                  </a:lnTo>
                  <a:lnTo>
                    <a:pt x="0" y="25832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647396" y="788831"/>
              <a:ext cx="1881073" cy="1075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H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acer clic en “Postularme”, automaticamente se sube el cv creado con el chat del aplicativo, el sistema confirma la postulación y lo registra en el historial.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01045" y="9691573"/>
            <a:ext cx="1938381" cy="754316"/>
            <a:chOff x="0" y="0"/>
            <a:chExt cx="2584508" cy="1005754"/>
          </a:xfrm>
        </p:grpSpPr>
        <p:sp>
          <p:nvSpPr>
            <p:cNvPr name="Freeform 16" id="16"/>
            <p:cNvSpPr/>
            <p:nvPr/>
          </p:nvSpPr>
          <p:spPr>
            <a:xfrm flipH="false" flipV="false" rot="-5254963">
              <a:off x="842728" y="-771551"/>
              <a:ext cx="899052" cy="2548857"/>
            </a:xfrm>
            <a:custGeom>
              <a:avLst/>
              <a:gdLst/>
              <a:ahLst/>
              <a:cxnLst/>
              <a:rect r="r" b="b" t="t" l="l"/>
              <a:pathLst>
                <a:path h="2548857" w="899052">
                  <a:moveTo>
                    <a:pt x="0" y="0"/>
                  </a:moveTo>
                  <a:lnTo>
                    <a:pt x="899052" y="0"/>
                  </a:lnTo>
                  <a:lnTo>
                    <a:pt x="899052" y="2548857"/>
                  </a:lnTo>
                  <a:lnTo>
                    <a:pt x="0" y="2548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286181" y="127650"/>
              <a:ext cx="2044842" cy="746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5"/>
                </a:lnSpc>
              </a:pPr>
              <a:r>
                <a:rPr lang="en-US" sz="865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Solo debes esperar la notificación en el aplicativo o correo sobre tu estado de postulación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474304">
            <a:off x="2356617" y="9888244"/>
            <a:ext cx="858826" cy="574850"/>
          </a:xfrm>
          <a:custGeom>
            <a:avLst/>
            <a:gdLst/>
            <a:ahLst/>
            <a:cxnLst/>
            <a:rect r="r" b="b" t="t" l="l"/>
            <a:pathLst>
              <a:path h="574850" w="858826">
                <a:moveTo>
                  <a:pt x="0" y="0"/>
                </a:moveTo>
                <a:lnTo>
                  <a:pt x="858826" y="0"/>
                </a:lnTo>
                <a:lnTo>
                  <a:pt x="858826" y="574850"/>
                </a:lnTo>
                <a:lnTo>
                  <a:pt x="0" y="5748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5324307">
            <a:off x="3428042" y="1541725"/>
            <a:ext cx="703915" cy="1041302"/>
          </a:xfrm>
          <a:custGeom>
            <a:avLst/>
            <a:gdLst/>
            <a:ahLst/>
            <a:cxnLst/>
            <a:rect r="r" b="b" t="t" l="l"/>
            <a:pathLst>
              <a:path h="1041302" w="703915">
                <a:moveTo>
                  <a:pt x="703916" y="0"/>
                </a:moveTo>
                <a:lnTo>
                  <a:pt x="0" y="0"/>
                </a:lnTo>
                <a:lnTo>
                  <a:pt x="0" y="1041302"/>
                </a:lnTo>
                <a:lnTo>
                  <a:pt x="703916" y="1041302"/>
                </a:lnTo>
                <a:lnTo>
                  <a:pt x="70391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998516" y="1189840"/>
            <a:ext cx="1809431" cy="1734060"/>
            <a:chOff x="0" y="0"/>
            <a:chExt cx="2412575" cy="2312081"/>
          </a:xfrm>
        </p:grpSpPr>
        <p:sp>
          <p:nvSpPr>
            <p:cNvPr name="Freeform 21" id="21"/>
            <p:cNvSpPr/>
            <p:nvPr/>
          </p:nvSpPr>
          <p:spPr>
            <a:xfrm flipH="false" flipV="false" rot="9213604">
              <a:off x="269444" y="330822"/>
              <a:ext cx="1873686" cy="1650437"/>
            </a:xfrm>
            <a:custGeom>
              <a:avLst/>
              <a:gdLst/>
              <a:ahLst/>
              <a:cxnLst/>
              <a:rect r="r" b="b" t="t" l="l"/>
              <a:pathLst>
                <a:path h="1650437" w="1873686">
                  <a:moveTo>
                    <a:pt x="0" y="0"/>
                  </a:moveTo>
                  <a:lnTo>
                    <a:pt x="1873686" y="0"/>
                  </a:lnTo>
                  <a:lnTo>
                    <a:pt x="1873686" y="1650437"/>
                  </a:lnTo>
                  <a:lnTo>
                    <a:pt x="0" y="1650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-1285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22504" y="789292"/>
              <a:ext cx="1392638" cy="714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0"/>
                </a:lnSpc>
              </a:pPr>
              <a:r>
                <a:rPr lang="en-US" sz="80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</a:t>
              </a:r>
              <a:r>
                <a:rPr lang="en-US" sz="80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 usuario debe acceder al sistema con su correo y contraseña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256369" y="9336807"/>
            <a:ext cx="1489351" cy="633651"/>
            <a:chOff x="0" y="0"/>
            <a:chExt cx="1985802" cy="84486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85802" cy="844868"/>
            </a:xfrm>
            <a:custGeom>
              <a:avLst/>
              <a:gdLst/>
              <a:ahLst/>
              <a:cxnLst/>
              <a:rect r="r" b="b" t="t" l="l"/>
              <a:pathLst>
                <a:path h="844868" w="1985802">
                  <a:moveTo>
                    <a:pt x="0" y="0"/>
                  </a:moveTo>
                  <a:lnTo>
                    <a:pt x="1985802" y="0"/>
                  </a:lnTo>
                  <a:lnTo>
                    <a:pt x="1985802" y="844868"/>
                  </a:lnTo>
                  <a:lnTo>
                    <a:pt x="0" y="8448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218569" y="110383"/>
              <a:ext cx="1571286" cy="328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39"/>
                </a:lnSpc>
              </a:pPr>
              <a:r>
                <a:rPr lang="en-US" sz="1568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¿Listo?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true" rot="-877941">
            <a:off x="2174765" y="4114300"/>
            <a:ext cx="1217367" cy="308063"/>
          </a:xfrm>
          <a:custGeom>
            <a:avLst/>
            <a:gdLst/>
            <a:ahLst/>
            <a:cxnLst/>
            <a:rect r="r" b="b" t="t" l="l"/>
            <a:pathLst>
              <a:path h="308063" w="1217367">
                <a:moveTo>
                  <a:pt x="0" y="308063"/>
                </a:moveTo>
                <a:lnTo>
                  <a:pt x="1217367" y="308063"/>
                </a:lnTo>
                <a:lnTo>
                  <a:pt x="1217367" y="0"/>
                </a:lnTo>
                <a:lnTo>
                  <a:pt x="0" y="0"/>
                </a:lnTo>
                <a:lnTo>
                  <a:pt x="0" y="308063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1070117">
            <a:off x="4747777" y="10092866"/>
            <a:ext cx="511006" cy="373034"/>
          </a:xfrm>
          <a:custGeom>
            <a:avLst/>
            <a:gdLst/>
            <a:ahLst/>
            <a:cxnLst/>
            <a:rect r="r" b="b" t="t" l="l"/>
            <a:pathLst>
              <a:path h="373034" w="511006">
                <a:moveTo>
                  <a:pt x="0" y="0"/>
                </a:moveTo>
                <a:lnTo>
                  <a:pt x="511006" y="0"/>
                </a:lnTo>
                <a:lnTo>
                  <a:pt x="511006" y="373034"/>
                </a:lnTo>
                <a:lnTo>
                  <a:pt x="0" y="37303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4767103" y="3402688"/>
            <a:ext cx="2684897" cy="1503159"/>
            <a:chOff x="0" y="0"/>
            <a:chExt cx="3579863" cy="200421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93264" y="0"/>
              <a:ext cx="2886599" cy="2004213"/>
            </a:xfrm>
            <a:custGeom>
              <a:avLst/>
              <a:gdLst/>
              <a:ahLst/>
              <a:cxnLst/>
              <a:rect r="r" b="b" t="t" l="l"/>
              <a:pathLst>
                <a:path h="2004213" w="2886599">
                  <a:moveTo>
                    <a:pt x="0" y="0"/>
                  </a:moveTo>
                  <a:lnTo>
                    <a:pt x="2886599" y="0"/>
                  </a:lnTo>
                  <a:lnTo>
                    <a:pt x="2886599" y="2004213"/>
                  </a:lnTo>
                  <a:lnTo>
                    <a:pt x="0" y="2004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-802" r="0" b="-802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1393251" y="494783"/>
              <a:ext cx="1375394" cy="100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4"/>
                </a:lnSpc>
              </a:pPr>
              <a:r>
                <a:rPr lang="en-US" sz="1610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Buscar Puestos de Empleo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73830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442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28" action="ppaction://hlinksldjump"/>
                </a:rPr>
                <a:t>2 .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8000" y="5944359"/>
            <a:ext cx="2134305" cy="1488954"/>
            <a:chOff x="0" y="0"/>
            <a:chExt cx="2845740" cy="1985272"/>
          </a:xfrm>
        </p:grpSpPr>
        <p:sp>
          <p:nvSpPr>
            <p:cNvPr name="Freeform 33" id="33"/>
            <p:cNvSpPr/>
            <p:nvPr/>
          </p:nvSpPr>
          <p:spPr>
            <a:xfrm flipH="true" flipV="false" rot="0">
              <a:off x="1048167" y="0"/>
              <a:ext cx="1797573" cy="1985272"/>
            </a:xfrm>
            <a:custGeom>
              <a:avLst/>
              <a:gdLst/>
              <a:ahLst/>
              <a:cxnLst/>
              <a:rect r="r" b="b" t="t" l="l"/>
              <a:pathLst>
                <a:path h="1985272" w="1797573">
                  <a:moveTo>
                    <a:pt x="1797573" y="0"/>
                  </a:moveTo>
                  <a:lnTo>
                    <a:pt x="0" y="0"/>
                  </a:lnTo>
                  <a:lnTo>
                    <a:pt x="0" y="1985272"/>
                  </a:lnTo>
                  <a:lnTo>
                    <a:pt x="1797573" y="1985272"/>
                  </a:lnTo>
                  <a:lnTo>
                    <a:pt x="1797573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1220281" y="378658"/>
              <a:ext cx="1453345" cy="100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4"/>
                </a:lnSpc>
              </a:pPr>
              <a:r>
                <a:rPr lang="en-US" sz="1610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Revisar Anuncio de Empleo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-95250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777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1" action="ppaction://hlinksldjump"/>
                </a:rPr>
                <a:t>3 .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684781" y="7645858"/>
            <a:ext cx="2745914" cy="1691740"/>
            <a:chOff x="0" y="0"/>
            <a:chExt cx="3661218" cy="2255653"/>
          </a:xfrm>
        </p:grpSpPr>
        <p:sp>
          <p:nvSpPr>
            <p:cNvPr name="Freeform 37" id="37"/>
            <p:cNvSpPr/>
            <p:nvPr/>
          </p:nvSpPr>
          <p:spPr>
            <a:xfrm flipH="true" flipV="false" rot="0">
              <a:off x="1004668" y="0"/>
              <a:ext cx="2656550" cy="2255653"/>
            </a:xfrm>
            <a:custGeom>
              <a:avLst/>
              <a:gdLst/>
              <a:ahLst/>
              <a:cxnLst/>
              <a:rect r="r" b="b" t="t" l="l"/>
              <a:pathLst>
                <a:path h="2255653" w="2656550">
                  <a:moveTo>
                    <a:pt x="2656550" y="0"/>
                  </a:moveTo>
                  <a:lnTo>
                    <a:pt x="0" y="0"/>
                  </a:lnTo>
                  <a:lnTo>
                    <a:pt x="0" y="2255653"/>
                  </a:lnTo>
                  <a:lnTo>
                    <a:pt x="2656550" y="2255653"/>
                  </a:lnTo>
                  <a:lnTo>
                    <a:pt x="265655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1174387" y="696507"/>
              <a:ext cx="2269370" cy="332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2"/>
                </a:lnSpc>
              </a:pPr>
              <a:r>
                <a:rPr lang="en-US" sz="1617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Postularse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150894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894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4" action="ppaction://hlinksldjump"/>
                </a:rPr>
                <a:t>4 .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610186" y="3142976"/>
            <a:ext cx="2511449" cy="2403764"/>
            <a:chOff x="0" y="0"/>
            <a:chExt cx="3348599" cy="3205019"/>
          </a:xfrm>
        </p:grpSpPr>
        <p:sp>
          <p:nvSpPr>
            <p:cNvPr name="Freeform 41" id="41"/>
            <p:cNvSpPr/>
            <p:nvPr/>
          </p:nvSpPr>
          <p:spPr>
            <a:xfrm flipH="false" flipV="false" rot="-1555358">
              <a:off x="370790" y="454313"/>
              <a:ext cx="2607018" cy="2296393"/>
            </a:xfrm>
            <a:custGeom>
              <a:avLst/>
              <a:gdLst/>
              <a:ahLst/>
              <a:cxnLst/>
              <a:rect r="r" b="b" t="t" l="l"/>
              <a:pathLst>
                <a:path h="2296393" w="2607018">
                  <a:moveTo>
                    <a:pt x="0" y="0"/>
                  </a:moveTo>
                  <a:lnTo>
                    <a:pt x="2607019" y="0"/>
                  </a:lnTo>
                  <a:lnTo>
                    <a:pt x="2607019" y="2296393"/>
                  </a:lnTo>
                  <a:lnTo>
                    <a:pt x="0" y="2296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-1285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816936" y="1086488"/>
              <a:ext cx="1871975" cy="1075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 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la sección empleos, se debe ingresar el puesto en el buscador y completar todos los filtros de discapacidad, ubicación y sueldo para poder buscar empleos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4183" y="1404300"/>
            <a:ext cx="2113460" cy="1316152"/>
            <a:chOff x="0" y="0"/>
            <a:chExt cx="2817947" cy="175487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968946" y="0"/>
              <a:ext cx="1849001" cy="1754870"/>
            </a:xfrm>
            <a:custGeom>
              <a:avLst/>
              <a:gdLst/>
              <a:ahLst/>
              <a:cxnLst/>
              <a:rect r="r" b="b" t="t" l="l"/>
              <a:pathLst>
                <a:path h="1754870" w="1849001">
                  <a:moveTo>
                    <a:pt x="0" y="0"/>
                  </a:moveTo>
                  <a:lnTo>
                    <a:pt x="1849001" y="0"/>
                  </a:lnTo>
                  <a:lnTo>
                    <a:pt x="1849001" y="1754870"/>
                  </a:lnTo>
                  <a:lnTo>
                    <a:pt x="0" y="1754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5">
                <a:extLs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1106590" y="548823"/>
              <a:ext cx="1438422" cy="668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1"/>
                </a:lnSpc>
              </a:pPr>
              <a:r>
                <a:rPr lang="en-US" sz="1570" u="none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Iniciar Sesión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-42982"/>
              <a:ext cx="1133562" cy="1144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25"/>
                </a:lnSpc>
              </a:pPr>
              <a:r>
                <a:rPr lang="en-US" sz="5327" spc="-767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7" action="ppaction://hlinksldjump"/>
                </a:rPr>
                <a:t>1 .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268" y="147592"/>
            <a:ext cx="4271611" cy="1216817"/>
            <a:chOff x="0" y="0"/>
            <a:chExt cx="5695481" cy="16224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96090" y="1474662"/>
              <a:ext cx="3533416" cy="147761"/>
            </a:xfrm>
            <a:custGeom>
              <a:avLst/>
              <a:gdLst/>
              <a:ahLst/>
              <a:cxnLst/>
              <a:rect r="r" b="b" t="t" l="l"/>
              <a:pathLst>
                <a:path h="147761" w="3533416">
                  <a:moveTo>
                    <a:pt x="0" y="0"/>
                  </a:moveTo>
                  <a:lnTo>
                    <a:pt x="3533416" y="0"/>
                  </a:lnTo>
                  <a:lnTo>
                    <a:pt x="3533416" y="147761"/>
                  </a:lnTo>
                  <a:lnTo>
                    <a:pt x="0" y="147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5695481" cy="127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81"/>
                </a:lnSpc>
              </a:pPr>
              <a:r>
                <a:rPr lang="en-US" sz="3234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Manual del proceso de Postulación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05351">
            <a:off x="5895532" y="166847"/>
            <a:ext cx="428925" cy="595729"/>
          </a:xfrm>
          <a:custGeom>
            <a:avLst/>
            <a:gdLst/>
            <a:ahLst/>
            <a:cxnLst/>
            <a:rect r="r" b="b" t="t" l="l"/>
            <a:pathLst>
              <a:path h="595729" w="428925">
                <a:moveTo>
                  <a:pt x="0" y="0"/>
                </a:moveTo>
                <a:lnTo>
                  <a:pt x="428925" y="0"/>
                </a:lnTo>
                <a:lnTo>
                  <a:pt x="428925" y="595729"/>
                </a:lnTo>
                <a:lnTo>
                  <a:pt x="0" y="595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71193">
            <a:off x="930076" y="546134"/>
            <a:ext cx="428925" cy="595729"/>
          </a:xfrm>
          <a:custGeom>
            <a:avLst/>
            <a:gdLst/>
            <a:ahLst/>
            <a:cxnLst/>
            <a:rect r="r" b="b" t="t" l="l"/>
            <a:pathLst>
              <a:path h="595729" w="428925">
                <a:moveTo>
                  <a:pt x="0" y="0"/>
                </a:moveTo>
                <a:lnTo>
                  <a:pt x="428925" y="0"/>
                </a:lnTo>
                <a:lnTo>
                  <a:pt x="428925" y="595729"/>
                </a:lnTo>
                <a:lnTo>
                  <a:pt x="0" y="595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96067">
            <a:off x="3746608" y="6292137"/>
            <a:ext cx="1228697" cy="672577"/>
          </a:xfrm>
          <a:custGeom>
            <a:avLst/>
            <a:gdLst/>
            <a:ahLst/>
            <a:cxnLst/>
            <a:rect r="r" b="b" t="t" l="l"/>
            <a:pathLst>
              <a:path h="672577" w="1228697">
                <a:moveTo>
                  <a:pt x="0" y="0"/>
                </a:moveTo>
                <a:lnTo>
                  <a:pt x="1228697" y="0"/>
                </a:lnTo>
                <a:lnTo>
                  <a:pt x="1228697" y="672577"/>
                </a:lnTo>
                <a:lnTo>
                  <a:pt x="0" y="672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4821" y="5584840"/>
            <a:ext cx="2213810" cy="2088506"/>
            <a:chOff x="0" y="0"/>
            <a:chExt cx="2951746" cy="2784675"/>
          </a:xfrm>
        </p:grpSpPr>
        <p:sp>
          <p:nvSpPr>
            <p:cNvPr name="Freeform 9" id="9"/>
            <p:cNvSpPr/>
            <p:nvPr/>
          </p:nvSpPr>
          <p:spPr>
            <a:xfrm flipH="false" flipV="false" rot="-4382679">
              <a:off x="389714" y="180543"/>
              <a:ext cx="2172318" cy="2423589"/>
            </a:xfrm>
            <a:custGeom>
              <a:avLst/>
              <a:gdLst/>
              <a:ahLst/>
              <a:cxnLst/>
              <a:rect r="r" b="b" t="t" l="l"/>
              <a:pathLst>
                <a:path h="2423589" w="2172318">
                  <a:moveTo>
                    <a:pt x="0" y="0"/>
                  </a:moveTo>
                  <a:lnTo>
                    <a:pt x="2172318" y="0"/>
                  </a:lnTo>
                  <a:lnTo>
                    <a:pt x="2172318" y="2423589"/>
                  </a:lnTo>
                  <a:lnTo>
                    <a:pt x="0" y="2423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657406" y="859912"/>
              <a:ext cx="1753458" cy="895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elecciona de oferta laboral para ver la descripción, los requisitos y beneficios que ofrecen cada anuncio laboral.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3764701">
            <a:off x="2369137" y="8111233"/>
            <a:ext cx="687247" cy="1016644"/>
          </a:xfrm>
          <a:custGeom>
            <a:avLst/>
            <a:gdLst/>
            <a:ahLst/>
            <a:cxnLst/>
            <a:rect r="r" b="b" t="t" l="l"/>
            <a:pathLst>
              <a:path h="1016644" w="687247">
                <a:moveTo>
                  <a:pt x="0" y="0"/>
                </a:moveTo>
                <a:lnTo>
                  <a:pt x="687246" y="0"/>
                </a:lnTo>
                <a:lnTo>
                  <a:pt x="687246" y="1016645"/>
                </a:lnTo>
                <a:lnTo>
                  <a:pt x="0" y="10166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762144" y="7471413"/>
            <a:ext cx="2526317" cy="2065441"/>
            <a:chOff x="0" y="0"/>
            <a:chExt cx="3368423" cy="2753921"/>
          </a:xfrm>
        </p:grpSpPr>
        <p:sp>
          <p:nvSpPr>
            <p:cNvPr name="Freeform 13" id="13"/>
            <p:cNvSpPr/>
            <p:nvPr/>
          </p:nvSpPr>
          <p:spPr>
            <a:xfrm flipH="false" flipV="false" rot="185495">
              <a:off x="67308" y="85323"/>
              <a:ext cx="3233807" cy="2583275"/>
            </a:xfrm>
            <a:custGeom>
              <a:avLst/>
              <a:gdLst/>
              <a:ahLst/>
              <a:cxnLst/>
              <a:rect r="r" b="b" t="t" l="l"/>
              <a:pathLst>
                <a:path h="2583275" w="3233807">
                  <a:moveTo>
                    <a:pt x="0" y="0"/>
                  </a:moveTo>
                  <a:lnTo>
                    <a:pt x="3233807" y="0"/>
                  </a:lnTo>
                  <a:lnTo>
                    <a:pt x="3233807" y="2583275"/>
                  </a:lnTo>
                  <a:lnTo>
                    <a:pt x="0" y="25832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647396" y="788831"/>
              <a:ext cx="1881073" cy="1075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H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acer clic en “Postularme”, automaticamente se sube el cv creado con el chat del aplicativo, el sistema confirma la postulación y lo registra en el historial.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01045" y="9691573"/>
            <a:ext cx="1938381" cy="754316"/>
            <a:chOff x="0" y="0"/>
            <a:chExt cx="2584508" cy="1005754"/>
          </a:xfrm>
        </p:grpSpPr>
        <p:sp>
          <p:nvSpPr>
            <p:cNvPr name="Freeform 16" id="16"/>
            <p:cNvSpPr/>
            <p:nvPr/>
          </p:nvSpPr>
          <p:spPr>
            <a:xfrm flipH="false" flipV="false" rot="-5254963">
              <a:off x="842728" y="-771551"/>
              <a:ext cx="899052" cy="2548857"/>
            </a:xfrm>
            <a:custGeom>
              <a:avLst/>
              <a:gdLst/>
              <a:ahLst/>
              <a:cxnLst/>
              <a:rect r="r" b="b" t="t" l="l"/>
              <a:pathLst>
                <a:path h="2548857" w="899052">
                  <a:moveTo>
                    <a:pt x="0" y="0"/>
                  </a:moveTo>
                  <a:lnTo>
                    <a:pt x="899052" y="0"/>
                  </a:lnTo>
                  <a:lnTo>
                    <a:pt x="899052" y="2548857"/>
                  </a:lnTo>
                  <a:lnTo>
                    <a:pt x="0" y="2548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286181" y="127650"/>
              <a:ext cx="2044842" cy="746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5"/>
                </a:lnSpc>
              </a:pPr>
              <a:r>
                <a:rPr lang="en-US" sz="865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Solo debes esperar la notificación en el aplicativo o correo sobre tu estado de postulación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474304">
            <a:off x="2356617" y="9888244"/>
            <a:ext cx="858826" cy="574850"/>
          </a:xfrm>
          <a:custGeom>
            <a:avLst/>
            <a:gdLst/>
            <a:ahLst/>
            <a:cxnLst/>
            <a:rect r="r" b="b" t="t" l="l"/>
            <a:pathLst>
              <a:path h="574850" w="858826">
                <a:moveTo>
                  <a:pt x="0" y="0"/>
                </a:moveTo>
                <a:lnTo>
                  <a:pt x="858826" y="0"/>
                </a:lnTo>
                <a:lnTo>
                  <a:pt x="858826" y="574850"/>
                </a:lnTo>
                <a:lnTo>
                  <a:pt x="0" y="5748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5324307">
            <a:off x="3428042" y="1541725"/>
            <a:ext cx="703915" cy="1041302"/>
          </a:xfrm>
          <a:custGeom>
            <a:avLst/>
            <a:gdLst/>
            <a:ahLst/>
            <a:cxnLst/>
            <a:rect r="r" b="b" t="t" l="l"/>
            <a:pathLst>
              <a:path h="1041302" w="703915">
                <a:moveTo>
                  <a:pt x="703916" y="0"/>
                </a:moveTo>
                <a:lnTo>
                  <a:pt x="0" y="0"/>
                </a:lnTo>
                <a:lnTo>
                  <a:pt x="0" y="1041302"/>
                </a:lnTo>
                <a:lnTo>
                  <a:pt x="703916" y="1041302"/>
                </a:lnTo>
                <a:lnTo>
                  <a:pt x="70391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998516" y="1189840"/>
            <a:ext cx="1809431" cy="1734060"/>
            <a:chOff x="0" y="0"/>
            <a:chExt cx="2412575" cy="2312081"/>
          </a:xfrm>
        </p:grpSpPr>
        <p:sp>
          <p:nvSpPr>
            <p:cNvPr name="Freeform 21" id="21"/>
            <p:cNvSpPr/>
            <p:nvPr/>
          </p:nvSpPr>
          <p:spPr>
            <a:xfrm flipH="false" flipV="false" rot="9213604">
              <a:off x="269444" y="330822"/>
              <a:ext cx="1873686" cy="1650437"/>
            </a:xfrm>
            <a:custGeom>
              <a:avLst/>
              <a:gdLst/>
              <a:ahLst/>
              <a:cxnLst/>
              <a:rect r="r" b="b" t="t" l="l"/>
              <a:pathLst>
                <a:path h="1650437" w="1873686">
                  <a:moveTo>
                    <a:pt x="0" y="0"/>
                  </a:moveTo>
                  <a:lnTo>
                    <a:pt x="1873686" y="0"/>
                  </a:lnTo>
                  <a:lnTo>
                    <a:pt x="1873686" y="1650437"/>
                  </a:lnTo>
                  <a:lnTo>
                    <a:pt x="0" y="1650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-1285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22504" y="789292"/>
              <a:ext cx="1392638" cy="714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0"/>
                </a:lnSpc>
              </a:pPr>
              <a:r>
                <a:rPr lang="en-US" sz="80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</a:t>
              </a:r>
              <a:r>
                <a:rPr lang="en-US" sz="80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 usuario debe acceder al sistema con su correo y contraseña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256369" y="9336807"/>
            <a:ext cx="1489351" cy="633651"/>
            <a:chOff x="0" y="0"/>
            <a:chExt cx="1985802" cy="84486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85802" cy="844868"/>
            </a:xfrm>
            <a:custGeom>
              <a:avLst/>
              <a:gdLst/>
              <a:ahLst/>
              <a:cxnLst/>
              <a:rect r="r" b="b" t="t" l="l"/>
              <a:pathLst>
                <a:path h="844868" w="1985802">
                  <a:moveTo>
                    <a:pt x="0" y="0"/>
                  </a:moveTo>
                  <a:lnTo>
                    <a:pt x="1985802" y="0"/>
                  </a:lnTo>
                  <a:lnTo>
                    <a:pt x="1985802" y="844868"/>
                  </a:lnTo>
                  <a:lnTo>
                    <a:pt x="0" y="8448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218569" y="110383"/>
              <a:ext cx="1571286" cy="328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39"/>
                </a:lnSpc>
              </a:pPr>
              <a:r>
                <a:rPr lang="en-US" sz="1568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¿Listo?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true" rot="-877941">
            <a:off x="2439600" y="4100339"/>
            <a:ext cx="1217367" cy="308063"/>
          </a:xfrm>
          <a:custGeom>
            <a:avLst/>
            <a:gdLst/>
            <a:ahLst/>
            <a:cxnLst/>
            <a:rect r="r" b="b" t="t" l="l"/>
            <a:pathLst>
              <a:path h="308063" w="1217367">
                <a:moveTo>
                  <a:pt x="0" y="308063"/>
                </a:moveTo>
                <a:lnTo>
                  <a:pt x="1217367" y="308063"/>
                </a:lnTo>
                <a:lnTo>
                  <a:pt x="1217367" y="0"/>
                </a:lnTo>
                <a:lnTo>
                  <a:pt x="0" y="0"/>
                </a:lnTo>
                <a:lnTo>
                  <a:pt x="0" y="308063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1070117">
            <a:off x="4747777" y="10092866"/>
            <a:ext cx="511006" cy="373034"/>
          </a:xfrm>
          <a:custGeom>
            <a:avLst/>
            <a:gdLst/>
            <a:ahLst/>
            <a:cxnLst/>
            <a:rect r="r" b="b" t="t" l="l"/>
            <a:pathLst>
              <a:path h="373034" w="511006">
                <a:moveTo>
                  <a:pt x="0" y="0"/>
                </a:moveTo>
                <a:lnTo>
                  <a:pt x="511006" y="0"/>
                </a:lnTo>
                <a:lnTo>
                  <a:pt x="511006" y="373034"/>
                </a:lnTo>
                <a:lnTo>
                  <a:pt x="0" y="37303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4767546" y="3123926"/>
            <a:ext cx="2684897" cy="1503159"/>
            <a:chOff x="0" y="0"/>
            <a:chExt cx="3579863" cy="200421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93264" y="0"/>
              <a:ext cx="2886599" cy="2004213"/>
            </a:xfrm>
            <a:custGeom>
              <a:avLst/>
              <a:gdLst/>
              <a:ahLst/>
              <a:cxnLst/>
              <a:rect r="r" b="b" t="t" l="l"/>
              <a:pathLst>
                <a:path h="2004213" w="2886599">
                  <a:moveTo>
                    <a:pt x="0" y="0"/>
                  </a:moveTo>
                  <a:lnTo>
                    <a:pt x="2886599" y="0"/>
                  </a:lnTo>
                  <a:lnTo>
                    <a:pt x="2886599" y="2004213"/>
                  </a:lnTo>
                  <a:lnTo>
                    <a:pt x="0" y="2004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-802" r="0" b="-802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1393251" y="494783"/>
              <a:ext cx="1375394" cy="100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4"/>
                </a:lnSpc>
              </a:pPr>
              <a:r>
                <a:rPr lang="en-US" sz="1610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Buscar Puestos de Empleo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73830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442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28" action="ppaction://hlinksldjump"/>
                </a:rPr>
                <a:t>2 .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8000" y="5944359"/>
            <a:ext cx="2134305" cy="1488954"/>
            <a:chOff x="0" y="0"/>
            <a:chExt cx="2845740" cy="1985272"/>
          </a:xfrm>
        </p:grpSpPr>
        <p:sp>
          <p:nvSpPr>
            <p:cNvPr name="Freeform 33" id="33"/>
            <p:cNvSpPr/>
            <p:nvPr/>
          </p:nvSpPr>
          <p:spPr>
            <a:xfrm flipH="true" flipV="false" rot="0">
              <a:off x="1048167" y="0"/>
              <a:ext cx="1797573" cy="1985272"/>
            </a:xfrm>
            <a:custGeom>
              <a:avLst/>
              <a:gdLst/>
              <a:ahLst/>
              <a:cxnLst/>
              <a:rect r="r" b="b" t="t" l="l"/>
              <a:pathLst>
                <a:path h="1985272" w="1797573">
                  <a:moveTo>
                    <a:pt x="1797573" y="0"/>
                  </a:moveTo>
                  <a:lnTo>
                    <a:pt x="0" y="0"/>
                  </a:lnTo>
                  <a:lnTo>
                    <a:pt x="0" y="1985272"/>
                  </a:lnTo>
                  <a:lnTo>
                    <a:pt x="1797573" y="1985272"/>
                  </a:lnTo>
                  <a:lnTo>
                    <a:pt x="1797573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1220281" y="378658"/>
              <a:ext cx="1453345" cy="100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4"/>
                </a:lnSpc>
              </a:pPr>
              <a:r>
                <a:rPr lang="en-US" sz="1610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Revisar Anuncio de Empleo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-95250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777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1" action="ppaction://hlinksldjump"/>
                </a:rPr>
                <a:t>3 .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684781" y="7645858"/>
            <a:ext cx="2745914" cy="1691740"/>
            <a:chOff x="0" y="0"/>
            <a:chExt cx="3661218" cy="2255653"/>
          </a:xfrm>
        </p:grpSpPr>
        <p:sp>
          <p:nvSpPr>
            <p:cNvPr name="Freeform 37" id="37"/>
            <p:cNvSpPr/>
            <p:nvPr/>
          </p:nvSpPr>
          <p:spPr>
            <a:xfrm flipH="true" flipV="false" rot="0">
              <a:off x="1004668" y="0"/>
              <a:ext cx="2656550" cy="2255653"/>
            </a:xfrm>
            <a:custGeom>
              <a:avLst/>
              <a:gdLst/>
              <a:ahLst/>
              <a:cxnLst/>
              <a:rect r="r" b="b" t="t" l="l"/>
              <a:pathLst>
                <a:path h="2255653" w="2656550">
                  <a:moveTo>
                    <a:pt x="2656550" y="0"/>
                  </a:moveTo>
                  <a:lnTo>
                    <a:pt x="0" y="0"/>
                  </a:lnTo>
                  <a:lnTo>
                    <a:pt x="0" y="2255653"/>
                  </a:lnTo>
                  <a:lnTo>
                    <a:pt x="2656550" y="2255653"/>
                  </a:lnTo>
                  <a:lnTo>
                    <a:pt x="265655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1174387" y="696507"/>
              <a:ext cx="2269370" cy="332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2"/>
                </a:lnSpc>
              </a:pPr>
              <a:r>
                <a:rPr lang="en-US" sz="1617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Postularse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150894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894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4" action="ppaction://hlinksldjump"/>
                </a:rPr>
                <a:t>4 .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792182" y="3257276"/>
            <a:ext cx="2511449" cy="2403764"/>
            <a:chOff x="0" y="0"/>
            <a:chExt cx="3348599" cy="3205019"/>
          </a:xfrm>
        </p:grpSpPr>
        <p:sp>
          <p:nvSpPr>
            <p:cNvPr name="Freeform 41" id="41"/>
            <p:cNvSpPr/>
            <p:nvPr/>
          </p:nvSpPr>
          <p:spPr>
            <a:xfrm flipH="false" flipV="false" rot="-1555358">
              <a:off x="370790" y="454313"/>
              <a:ext cx="2607018" cy="2296393"/>
            </a:xfrm>
            <a:custGeom>
              <a:avLst/>
              <a:gdLst/>
              <a:ahLst/>
              <a:cxnLst/>
              <a:rect r="r" b="b" t="t" l="l"/>
              <a:pathLst>
                <a:path h="2296393" w="2607018">
                  <a:moveTo>
                    <a:pt x="0" y="0"/>
                  </a:moveTo>
                  <a:lnTo>
                    <a:pt x="2607019" y="0"/>
                  </a:lnTo>
                  <a:lnTo>
                    <a:pt x="2607019" y="2296393"/>
                  </a:lnTo>
                  <a:lnTo>
                    <a:pt x="0" y="2296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-1285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816936" y="1086488"/>
              <a:ext cx="1871975" cy="1075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 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la sección empleos, se debe ingresar el puesto en el buscador y completar todos los filtros de discapacidad, ubicación y sueldo para poder buscar empleos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4183" y="1404300"/>
            <a:ext cx="2113460" cy="1316152"/>
            <a:chOff x="0" y="0"/>
            <a:chExt cx="2817947" cy="175487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968946" y="0"/>
              <a:ext cx="1849001" cy="1754870"/>
            </a:xfrm>
            <a:custGeom>
              <a:avLst/>
              <a:gdLst/>
              <a:ahLst/>
              <a:cxnLst/>
              <a:rect r="r" b="b" t="t" l="l"/>
              <a:pathLst>
                <a:path h="1754870" w="1849001">
                  <a:moveTo>
                    <a:pt x="0" y="0"/>
                  </a:moveTo>
                  <a:lnTo>
                    <a:pt x="1849001" y="0"/>
                  </a:lnTo>
                  <a:lnTo>
                    <a:pt x="1849001" y="1754870"/>
                  </a:lnTo>
                  <a:lnTo>
                    <a:pt x="0" y="1754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5">
                <a:extLs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1106590" y="548823"/>
              <a:ext cx="1438422" cy="668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1"/>
                </a:lnSpc>
              </a:pPr>
              <a:r>
                <a:rPr lang="en-US" sz="1570" u="none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Iniciar Sesión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-42982"/>
              <a:ext cx="1133562" cy="1144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25"/>
                </a:lnSpc>
              </a:pPr>
              <a:r>
                <a:rPr lang="en-US" sz="5327" spc="-767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7" action="ppaction://hlinksldjump"/>
                </a:rPr>
                <a:t>1 .</a:t>
              </a: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240522" y="6856094"/>
            <a:ext cx="1808034" cy="3526922"/>
          </a:xfrm>
          <a:custGeom>
            <a:avLst/>
            <a:gdLst/>
            <a:ahLst/>
            <a:cxnLst/>
            <a:rect r="r" b="b" t="t" l="l"/>
            <a:pathLst>
              <a:path h="3526922" w="1808034">
                <a:moveTo>
                  <a:pt x="0" y="0"/>
                </a:moveTo>
                <a:lnTo>
                  <a:pt x="1808033" y="0"/>
                </a:lnTo>
                <a:lnTo>
                  <a:pt x="1808033" y="3526923"/>
                </a:lnTo>
                <a:lnTo>
                  <a:pt x="0" y="3526923"/>
                </a:lnTo>
                <a:lnTo>
                  <a:pt x="0" y="0"/>
                </a:lnTo>
                <a:close/>
              </a:path>
            </a:pathLst>
          </a:custGeom>
          <a:blipFill>
            <a:blip r:embed="rId38"/>
            <a:stretch>
              <a:fillRect l="-4339" t="0" r="-4655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268" y="147592"/>
            <a:ext cx="4271611" cy="1216817"/>
            <a:chOff x="0" y="0"/>
            <a:chExt cx="5695481" cy="16224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96090" y="1474662"/>
              <a:ext cx="3533416" cy="147761"/>
            </a:xfrm>
            <a:custGeom>
              <a:avLst/>
              <a:gdLst/>
              <a:ahLst/>
              <a:cxnLst/>
              <a:rect r="r" b="b" t="t" l="l"/>
              <a:pathLst>
                <a:path h="147761" w="3533416">
                  <a:moveTo>
                    <a:pt x="0" y="0"/>
                  </a:moveTo>
                  <a:lnTo>
                    <a:pt x="3533416" y="0"/>
                  </a:lnTo>
                  <a:lnTo>
                    <a:pt x="3533416" y="147761"/>
                  </a:lnTo>
                  <a:lnTo>
                    <a:pt x="0" y="147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5695481" cy="127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81"/>
                </a:lnSpc>
              </a:pPr>
              <a:r>
                <a:rPr lang="en-US" sz="3234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Manual del proceso de Postulación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05351">
            <a:off x="5895532" y="166847"/>
            <a:ext cx="428925" cy="595729"/>
          </a:xfrm>
          <a:custGeom>
            <a:avLst/>
            <a:gdLst/>
            <a:ahLst/>
            <a:cxnLst/>
            <a:rect r="r" b="b" t="t" l="l"/>
            <a:pathLst>
              <a:path h="595729" w="428925">
                <a:moveTo>
                  <a:pt x="0" y="0"/>
                </a:moveTo>
                <a:lnTo>
                  <a:pt x="428925" y="0"/>
                </a:lnTo>
                <a:lnTo>
                  <a:pt x="428925" y="595729"/>
                </a:lnTo>
                <a:lnTo>
                  <a:pt x="0" y="595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71193">
            <a:off x="930076" y="546134"/>
            <a:ext cx="428925" cy="595729"/>
          </a:xfrm>
          <a:custGeom>
            <a:avLst/>
            <a:gdLst/>
            <a:ahLst/>
            <a:cxnLst/>
            <a:rect r="r" b="b" t="t" l="l"/>
            <a:pathLst>
              <a:path h="595729" w="428925">
                <a:moveTo>
                  <a:pt x="0" y="0"/>
                </a:moveTo>
                <a:lnTo>
                  <a:pt x="428925" y="0"/>
                </a:lnTo>
                <a:lnTo>
                  <a:pt x="428925" y="595729"/>
                </a:lnTo>
                <a:lnTo>
                  <a:pt x="0" y="595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96067">
            <a:off x="3746608" y="6292137"/>
            <a:ext cx="1228697" cy="672577"/>
          </a:xfrm>
          <a:custGeom>
            <a:avLst/>
            <a:gdLst/>
            <a:ahLst/>
            <a:cxnLst/>
            <a:rect r="r" b="b" t="t" l="l"/>
            <a:pathLst>
              <a:path h="672577" w="1228697">
                <a:moveTo>
                  <a:pt x="0" y="0"/>
                </a:moveTo>
                <a:lnTo>
                  <a:pt x="1228697" y="0"/>
                </a:lnTo>
                <a:lnTo>
                  <a:pt x="1228697" y="672577"/>
                </a:lnTo>
                <a:lnTo>
                  <a:pt x="0" y="672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4821" y="5584840"/>
            <a:ext cx="2213810" cy="2088506"/>
            <a:chOff x="0" y="0"/>
            <a:chExt cx="2951746" cy="2784675"/>
          </a:xfrm>
        </p:grpSpPr>
        <p:sp>
          <p:nvSpPr>
            <p:cNvPr name="Freeform 9" id="9"/>
            <p:cNvSpPr/>
            <p:nvPr/>
          </p:nvSpPr>
          <p:spPr>
            <a:xfrm flipH="false" flipV="false" rot="-4382679">
              <a:off x="389714" y="180543"/>
              <a:ext cx="2172318" cy="2423589"/>
            </a:xfrm>
            <a:custGeom>
              <a:avLst/>
              <a:gdLst/>
              <a:ahLst/>
              <a:cxnLst/>
              <a:rect r="r" b="b" t="t" l="l"/>
              <a:pathLst>
                <a:path h="2423589" w="2172318">
                  <a:moveTo>
                    <a:pt x="0" y="0"/>
                  </a:moveTo>
                  <a:lnTo>
                    <a:pt x="2172318" y="0"/>
                  </a:lnTo>
                  <a:lnTo>
                    <a:pt x="2172318" y="2423589"/>
                  </a:lnTo>
                  <a:lnTo>
                    <a:pt x="0" y="2423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657406" y="859912"/>
              <a:ext cx="1753458" cy="895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elecciona de oferta laboral para ver la descripción, los requisitos y beneficios que ofrecen cada anuncio laboral.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3764701">
            <a:off x="2369137" y="8111233"/>
            <a:ext cx="687247" cy="1016644"/>
          </a:xfrm>
          <a:custGeom>
            <a:avLst/>
            <a:gdLst/>
            <a:ahLst/>
            <a:cxnLst/>
            <a:rect r="r" b="b" t="t" l="l"/>
            <a:pathLst>
              <a:path h="1016644" w="687247">
                <a:moveTo>
                  <a:pt x="0" y="0"/>
                </a:moveTo>
                <a:lnTo>
                  <a:pt x="687246" y="0"/>
                </a:lnTo>
                <a:lnTo>
                  <a:pt x="687246" y="1016645"/>
                </a:lnTo>
                <a:lnTo>
                  <a:pt x="0" y="10166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762144" y="7471413"/>
            <a:ext cx="2526317" cy="2065441"/>
            <a:chOff x="0" y="0"/>
            <a:chExt cx="3368423" cy="2753921"/>
          </a:xfrm>
        </p:grpSpPr>
        <p:sp>
          <p:nvSpPr>
            <p:cNvPr name="Freeform 13" id="13"/>
            <p:cNvSpPr/>
            <p:nvPr/>
          </p:nvSpPr>
          <p:spPr>
            <a:xfrm flipH="false" flipV="false" rot="185495">
              <a:off x="67308" y="85323"/>
              <a:ext cx="3233807" cy="2583275"/>
            </a:xfrm>
            <a:custGeom>
              <a:avLst/>
              <a:gdLst/>
              <a:ahLst/>
              <a:cxnLst/>
              <a:rect r="r" b="b" t="t" l="l"/>
              <a:pathLst>
                <a:path h="2583275" w="3233807">
                  <a:moveTo>
                    <a:pt x="0" y="0"/>
                  </a:moveTo>
                  <a:lnTo>
                    <a:pt x="3233807" y="0"/>
                  </a:lnTo>
                  <a:lnTo>
                    <a:pt x="3233807" y="2583275"/>
                  </a:lnTo>
                  <a:lnTo>
                    <a:pt x="0" y="25832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647396" y="788831"/>
              <a:ext cx="1881073" cy="1075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H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acer clic en “Postularme”, automaticamente se sube el cv creado con el chat del aplicativo, el sistema confirma la postulación y lo registra en el historial.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01045" y="9691573"/>
            <a:ext cx="1938381" cy="754316"/>
            <a:chOff x="0" y="0"/>
            <a:chExt cx="2584508" cy="1005754"/>
          </a:xfrm>
        </p:grpSpPr>
        <p:sp>
          <p:nvSpPr>
            <p:cNvPr name="Freeform 16" id="16"/>
            <p:cNvSpPr/>
            <p:nvPr/>
          </p:nvSpPr>
          <p:spPr>
            <a:xfrm flipH="false" flipV="false" rot="-5254963">
              <a:off x="842728" y="-771551"/>
              <a:ext cx="899052" cy="2548857"/>
            </a:xfrm>
            <a:custGeom>
              <a:avLst/>
              <a:gdLst/>
              <a:ahLst/>
              <a:cxnLst/>
              <a:rect r="r" b="b" t="t" l="l"/>
              <a:pathLst>
                <a:path h="2548857" w="899052">
                  <a:moveTo>
                    <a:pt x="0" y="0"/>
                  </a:moveTo>
                  <a:lnTo>
                    <a:pt x="899052" y="0"/>
                  </a:lnTo>
                  <a:lnTo>
                    <a:pt x="899052" y="2548857"/>
                  </a:lnTo>
                  <a:lnTo>
                    <a:pt x="0" y="2548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286181" y="127650"/>
              <a:ext cx="2044842" cy="746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5"/>
                </a:lnSpc>
              </a:pPr>
              <a:r>
                <a:rPr lang="en-US" sz="865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Solo debes esperar la notificación en el aplicativo o correo sobre tu estado de postulación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474304">
            <a:off x="2356617" y="9888244"/>
            <a:ext cx="858826" cy="574850"/>
          </a:xfrm>
          <a:custGeom>
            <a:avLst/>
            <a:gdLst/>
            <a:ahLst/>
            <a:cxnLst/>
            <a:rect r="r" b="b" t="t" l="l"/>
            <a:pathLst>
              <a:path h="574850" w="858826">
                <a:moveTo>
                  <a:pt x="0" y="0"/>
                </a:moveTo>
                <a:lnTo>
                  <a:pt x="858826" y="0"/>
                </a:lnTo>
                <a:lnTo>
                  <a:pt x="858826" y="574850"/>
                </a:lnTo>
                <a:lnTo>
                  <a:pt x="0" y="5748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5324307">
            <a:off x="3428042" y="1541725"/>
            <a:ext cx="703915" cy="1041302"/>
          </a:xfrm>
          <a:custGeom>
            <a:avLst/>
            <a:gdLst/>
            <a:ahLst/>
            <a:cxnLst/>
            <a:rect r="r" b="b" t="t" l="l"/>
            <a:pathLst>
              <a:path h="1041302" w="703915">
                <a:moveTo>
                  <a:pt x="703916" y="0"/>
                </a:moveTo>
                <a:lnTo>
                  <a:pt x="0" y="0"/>
                </a:lnTo>
                <a:lnTo>
                  <a:pt x="0" y="1041302"/>
                </a:lnTo>
                <a:lnTo>
                  <a:pt x="703916" y="1041302"/>
                </a:lnTo>
                <a:lnTo>
                  <a:pt x="70391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998516" y="1189840"/>
            <a:ext cx="1809431" cy="1734060"/>
            <a:chOff x="0" y="0"/>
            <a:chExt cx="2412575" cy="2312081"/>
          </a:xfrm>
        </p:grpSpPr>
        <p:sp>
          <p:nvSpPr>
            <p:cNvPr name="Freeform 21" id="21"/>
            <p:cNvSpPr/>
            <p:nvPr/>
          </p:nvSpPr>
          <p:spPr>
            <a:xfrm flipH="false" flipV="false" rot="9213604">
              <a:off x="269444" y="330822"/>
              <a:ext cx="1873686" cy="1650437"/>
            </a:xfrm>
            <a:custGeom>
              <a:avLst/>
              <a:gdLst/>
              <a:ahLst/>
              <a:cxnLst/>
              <a:rect r="r" b="b" t="t" l="l"/>
              <a:pathLst>
                <a:path h="1650437" w="1873686">
                  <a:moveTo>
                    <a:pt x="0" y="0"/>
                  </a:moveTo>
                  <a:lnTo>
                    <a:pt x="1873686" y="0"/>
                  </a:lnTo>
                  <a:lnTo>
                    <a:pt x="1873686" y="1650437"/>
                  </a:lnTo>
                  <a:lnTo>
                    <a:pt x="0" y="1650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-1285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22504" y="789292"/>
              <a:ext cx="1392638" cy="714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0"/>
                </a:lnSpc>
              </a:pPr>
              <a:r>
                <a:rPr lang="en-US" sz="80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</a:t>
              </a:r>
              <a:r>
                <a:rPr lang="en-US" sz="80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 usuario debe acceder al sistema con su correo y contraseña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256369" y="9336807"/>
            <a:ext cx="1489351" cy="633651"/>
            <a:chOff x="0" y="0"/>
            <a:chExt cx="1985802" cy="84486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85802" cy="844868"/>
            </a:xfrm>
            <a:custGeom>
              <a:avLst/>
              <a:gdLst/>
              <a:ahLst/>
              <a:cxnLst/>
              <a:rect r="r" b="b" t="t" l="l"/>
              <a:pathLst>
                <a:path h="844868" w="1985802">
                  <a:moveTo>
                    <a:pt x="0" y="0"/>
                  </a:moveTo>
                  <a:lnTo>
                    <a:pt x="1985802" y="0"/>
                  </a:lnTo>
                  <a:lnTo>
                    <a:pt x="1985802" y="844868"/>
                  </a:lnTo>
                  <a:lnTo>
                    <a:pt x="0" y="8448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218569" y="110383"/>
              <a:ext cx="1571286" cy="328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39"/>
                </a:lnSpc>
              </a:pPr>
              <a:r>
                <a:rPr lang="en-US" sz="1568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¿Listo?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true" rot="-877941">
            <a:off x="2174765" y="4114300"/>
            <a:ext cx="1217367" cy="308063"/>
          </a:xfrm>
          <a:custGeom>
            <a:avLst/>
            <a:gdLst/>
            <a:ahLst/>
            <a:cxnLst/>
            <a:rect r="r" b="b" t="t" l="l"/>
            <a:pathLst>
              <a:path h="308063" w="1217367">
                <a:moveTo>
                  <a:pt x="0" y="308063"/>
                </a:moveTo>
                <a:lnTo>
                  <a:pt x="1217367" y="308063"/>
                </a:lnTo>
                <a:lnTo>
                  <a:pt x="1217367" y="0"/>
                </a:lnTo>
                <a:lnTo>
                  <a:pt x="0" y="0"/>
                </a:lnTo>
                <a:lnTo>
                  <a:pt x="0" y="308063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1070117">
            <a:off x="4747777" y="10092866"/>
            <a:ext cx="511006" cy="373034"/>
          </a:xfrm>
          <a:custGeom>
            <a:avLst/>
            <a:gdLst/>
            <a:ahLst/>
            <a:cxnLst/>
            <a:rect r="r" b="b" t="t" l="l"/>
            <a:pathLst>
              <a:path h="373034" w="511006">
                <a:moveTo>
                  <a:pt x="0" y="0"/>
                </a:moveTo>
                <a:lnTo>
                  <a:pt x="511006" y="0"/>
                </a:lnTo>
                <a:lnTo>
                  <a:pt x="511006" y="373034"/>
                </a:lnTo>
                <a:lnTo>
                  <a:pt x="0" y="37303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4767103" y="3402688"/>
            <a:ext cx="2684897" cy="1503159"/>
            <a:chOff x="0" y="0"/>
            <a:chExt cx="3579863" cy="200421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93264" y="0"/>
              <a:ext cx="2886599" cy="2004213"/>
            </a:xfrm>
            <a:custGeom>
              <a:avLst/>
              <a:gdLst/>
              <a:ahLst/>
              <a:cxnLst/>
              <a:rect r="r" b="b" t="t" l="l"/>
              <a:pathLst>
                <a:path h="2004213" w="2886599">
                  <a:moveTo>
                    <a:pt x="0" y="0"/>
                  </a:moveTo>
                  <a:lnTo>
                    <a:pt x="2886599" y="0"/>
                  </a:lnTo>
                  <a:lnTo>
                    <a:pt x="2886599" y="2004213"/>
                  </a:lnTo>
                  <a:lnTo>
                    <a:pt x="0" y="2004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-802" r="0" b="-802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1393251" y="494783"/>
              <a:ext cx="1375394" cy="100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4"/>
                </a:lnSpc>
              </a:pPr>
              <a:r>
                <a:rPr lang="en-US" sz="1610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Buscar Puestos de Empleo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73830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442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28" action="ppaction://hlinksldjump"/>
                </a:rPr>
                <a:t>2 .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8000" y="5944359"/>
            <a:ext cx="2134305" cy="1488954"/>
            <a:chOff x="0" y="0"/>
            <a:chExt cx="2845740" cy="1985272"/>
          </a:xfrm>
        </p:grpSpPr>
        <p:sp>
          <p:nvSpPr>
            <p:cNvPr name="Freeform 33" id="33"/>
            <p:cNvSpPr/>
            <p:nvPr/>
          </p:nvSpPr>
          <p:spPr>
            <a:xfrm flipH="true" flipV="false" rot="0">
              <a:off x="1048167" y="0"/>
              <a:ext cx="1797573" cy="1985272"/>
            </a:xfrm>
            <a:custGeom>
              <a:avLst/>
              <a:gdLst/>
              <a:ahLst/>
              <a:cxnLst/>
              <a:rect r="r" b="b" t="t" l="l"/>
              <a:pathLst>
                <a:path h="1985272" w="1797573">
                  <a:moveTo>
                    <a:pt x="1797573" y="0"/>
                  </a:moveTo>
                  <a:lnTo>
                    <a:pt x="0" y="0"/>
                  </a:lnTo>
                  <a:lnTo>
                    <a:pt x="0" y="1985272"/>
                  </a:lnTo>
                  <a:lnTo>
                    <a:pt x="1797573" y="1985272"/>
                  </a:lnTo>
                  <a:lnTo>
                    <a:pt x="1797573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1220281" y="378658"/>
              <a:ext cx="1453345" cy="100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4"/>
                </a:lnSpc>
              </a:pPr>
              <a:r>
                <a:rPr lang="en-US" sz="1610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Revisar Anuncio de Empleo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-95250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777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1" action="ppaction://hlinksldjump"/>
                </a:rPr>
                <a:t>3 .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684781" y="7645858"/>
            <a:ext cx="2745914" cy="1691740"/>
            <a:chOff x="0" y="0"/>
            <a:chExt cx="3661218" cy="2255653"/>
          </a:xfrm>
        </p:grpSpPr>
        <p:sp>
          <p:nvSpPr>
            <p:cNvPr name="Freeform 37" id="37"/>
            <p:cNvSpPr/>
            <p:nvPr/>
          </p:nvSpPr>
          <p:spPr>
            <a:xfrm flipH="true" flipV="false" rot="0">
              <a:off x="1004668" y="0"/>
              <a:ext cx="2656550" cy="2255653"/>
            </a:xfrm>
            <a:custGeom>
              <a:avLst/>
              <a:gdLst/>
              <a:ahLst/>
              <a:cxnLst/>
              <a:rect r="r" b="b" t="t" l="l"/>
              <a:pathLst>
                <a:path h="2255653" w="2656550">
                  <a:moveTo>
                    <a:pt x="2656550" y="0"/>
                  </a:moveTo>
                  <a:lnTo>
                    <a:pt x="0" y="0"/>
                  </a:lnTo>
                  <a:lnTo>
                    <a:pt x="0" y="2255653"/>
                  </a:lnTo>
                  <a:lnTo>
                    <a:pt x="2656550" y="2255653"/>
                  </a:lnTo>
                  <a:lnTo>
                    <a:pt x="265655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1174387" y="696507"/>
              <a:ext cx="2269370" cy="332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2"/>
                </a:lnSpc>
              </a:pPr>
              <a:r>
                <a:rPr lang="en-US" sz="1617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Postularse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150894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894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4" action="ppaction://hlinksldjump"/>
                </a:rPr>
                <a:t>4 .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610186" y="3142976"/>
            <a:ext cx="2511449" cy="2403764"/>
            <a:chOff x="0" y="0"/>
            <a:chExt cx="3348599" cy="3205019"/>
          </a:xfrm>
        </p:grpSpPr>
        <p:sp>
          <p:nvSpPr>
            <p:cNvPr name="Freeform 41" id="41"/>
            <p:cNvSpPr/>
            <p:nvPr/>
          </p:nvSpPr>
          <p:spPr>
            <a:xfrm flipH="false" flipV="false" rot="-1555358">
              <a:off x="370790" y="454313"/>
              <a:ext cx="2607018" cy="2296393"/>
            </a:xfrm>
            <a:custGeom>
              <a:avLst/>
              <a:gdLst/>
              <a:ahLst/>
              <a:cxnLst/>
              <a:rect r="r" b="b" t="t" l="l"/>
              <a:pathLst>
                <a:path h="2296393" w="2607018">
                  <a:moveTo>
                    <a:pt x="0" y="0"/>
                  </a:moveTo>
                  <a:lnTo>
                    <a:pt x="2607019" y="0"/>
                  </a:lnTo>
                  <a:lnTo>
                    <a:pt x="2607019" y="2296393"/>
                  </a:lnTo>
                  <a:lnTo>
                    <a:pt x="0" y="2296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-1285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816936" y="1086488"/>
              <a:ext cx="1871975" cy="1075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 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la sección empleos, se debe ingresar el puesto en el buscador y completar todos los filtros de discapacidad, ubicación y sueldo para poder buscar empleos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4183" y="1404300"/>
            <a:ext cx="2113460" cy="1316152"/>
            <a:chOff x="0" y="0"/>
            <a:chExt cx="2817947" cy="175487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968946" y="0"/>
              <a:ext cx="1849001" cy="1754870"/>
            </a:xfrm>
            <a:custGeom>
              <a:avLst/>
              <a:gdLst/>
              <a:ahLst/>
              <a:cxnLst/>
              <a:rect r="r" b="b" t="t" l="l"/>
              <a:pathLst>
                <a:path h="1754870" w="1849001">
                  <a:moveTo>
                    <a:pt x="0" y="0"/>
                  </a:moveTo>
                  <a:lnTo>
                    <a:pt x="1849001" y="0"/>
                  </a:lnTo>
                  <a:lnTo>
                    <a:pt x="1849001" y="1754870"/>
                  </a:lnTo>
                  <a:lnTo>
                    <a:pt x="0" y="1754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5">
                <a:extLs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1106590" y="548823"/>
              <a:ext cx="1438422" cy="668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1"/>
                </a:lnSpc>
              </a:pPr>
              <a:r>
                <a:rPr lang="en-US" sz="1570" u="none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Iniciar Sesión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-42982"/>
              <a:ext cx="1133562" cy="1144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25"/>
                </a:lnSpc>
              </a:pPr>
              <a:r>
                <a:rPr lang="en-US" sz="5327" spc="-767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7" action="ppaction://hlinksldjump"/>
                </a:rPr>
                <a:t>1 .</a:t>
              </a: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5505249" y="4664050"/>
            <a:ext cx="1736143" cy="3359254"/>
          </a:xfrm>
          <a:custGeom>
            <a:avLst/>
            <a:gdLst/>
            <a:ahLst/>
            <a:cxnLst/>
            <a:rect r="r" b="b" t="t" l="l"/>
            <a:pathLst>
              <a:path h="3359254" w="1736143">
                <a:moveTo>
                  <a:pt x="0" y="0"/>
                </a:moveTo>
                <a:lnTo>
                  <a:pt x="1736143" y="0"/>
                </a:lnTo>
                <a:lnTo>
                  <a:pt x="1736143" y="3359254"/>
                </a:lnTo>
                <a:lnTo>
                  <a:pt x="0" y="3359254"/>
                </a:lnTo>
                <a:lnTo>
                  <a:pt x="0" y="0"/>
                </a:lnTo>
                <a:close/>
              </a:path>
            </a:pathLst>
          </a:custGeom>
          <a:blipFill>
            <a:blip r:embed="rId38"/>
            <a:stretch>
              <a:fillRect l="-4312" t="0" r="-4590" b="-1183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268" y="147592"/>
            <a:ext cx="4271611" cy="1216817"/>
            <a:chOff x="0" y="0"/>
            <a:chExt cx="5695481" cy="16224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96090" y="1474662"/>
              <a:ext cx="3533416" cy="147761"/>
            </a:xfrm>
            <a:custGeom>
              <a:avLst/>
              <a:gdLst/>
              <a:ahLst/>
              <a:cxnLst/>
              <a:rect r="r" b="b" t="t" l="l"/>
              <a:pathLst>
                <a:path h="147761" w="3533416">
                  <a:moveTo>
                    <a:pt x="0" y="0"/>
                  </a:moveTo>
                  <a:lnTo>
                    <a:pt x="3533416" y="0"/>
                  </a:lnTo>
                  <a:lnTo>
                    <a:pt x="3533416" y="147761"/>
                  </a:lnTo>
                  <a:lnTo>
                    <a:pt x="0" y="147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5695481" cy="127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81"/>
                </a:lnSpc>
              </a:pPr>
              <a:r>
                <a:rPr lang="en-US" sz="3234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Manual del proceso de Postulación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05351">
            <a:off x="5895532" y="166847"/>
            <a:ext cx="428925" cy="595729"/>
          </a:xfrm>
          <a:custGeom>
            <a:avLst/>
            <a:gdLst/>
            <a:ahLst/>
            <a:cxnLst/>
            <a:rect r="r" b="b" t="t" l="l"/>
            <a:pathLst>
              <a:path h="595729" w="428925">
                <a:moveTo>
                  <a:pt x="0" y="0"/>
                </a:moveTo>
                <a:lnTo>
                  <a:pt x="428925" y="0"/>
                </a:lnTo>
                <a:lnTo>
                  <a:pt x="428925" y="595729"/>
                </a:lnTo>
                <a:lnTo>
                  <a:pt x="0" y="595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71193">
            <a:off x="930076" y="546134"/>
            <a:ext cx="428925" cy="595729"/>
          </a:xfrm>
          <a:custGeom>
            <a:avLst/>
            <a:gdLst/>
            <a:ahLst/>
            <a:cxnLst/>
            <a:rect r="r" b="b" t="t" l="l"/>
            <a:pathLst>
              <a:path h="595729" w="428925">
                <a:moveTo>
                  <a:pt x="0" y="0"/>
                </a:moveTo>
                <a:lnTo>
                  <a:pt x="428925" y="0"/>
                </a:lnTo>
                <a:lnTo>
                  <a:pt x="428925" y="595729"/>
                </a:lnTo>
                <a:lnTo>
                  <a:pt x="0" y="595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96067">
            <a:off x="3746608" y="6292137"/>
            <a:ext cx="1228697" cy="672577"/>
          </a:xfrm>
          <a:custGeom>
            <a:avLst/>
            <a:gdLst/>
            <a:ahLst/>
            <a:cxnLst/>
            <a:rect r="r" b="b" t="t" l="l"/>
            <a:pathLst>
              <a:path h="672577" w="1228697">
                <a:moveTo>
                  <a:pt x="0" y="0"/>
                </a:moveTo>
                <a:lnTo>
                  <a:pt x="1228697" y="0"/>
                </a:lnTo>
                <a:lnTo>
                  <a:pt x="1228697" y="672577"/>
                </a:lnTo>
                <a:lnTo>
                  <a:pt x="0" y="672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4821" y="5584840"/>
            <a:ext cx="2213810" cy="2088506"/>
            <a:chOff x="0" y="0"/>
            <a:chExt cx="2951746" cy="2784675"/>
          </a:xfrm>
        </p:grpSpPr>
        <p:sp>
          <p:nvSpPr>
            <p:cNvPr name="Freeform 9" id="9"/>
            <p:cNvSpPr/>
            <p:nvPr/>
          </p:nvSpPr>
          <p:spPr>
            <a:xfrm flipH="false" flipV="false" rot="-4382679">
              <a:off x="389714" y="180543"/>
              <a:ext cx="2172318" cy="2423589"/>
            </a:xfrm>
            <a:custGeom>
              <a:avLst/>
              <a:gdLst/>
              <a:ahLst/>
              <a:cxnLst/>
              <a:rect r="r" b="b" t="t" l="l"/>
              <a:pathLst>
                <a:path h="2423589" w="2172318">
                  <a:moveTo>
                    <a:pt x="0" y="0"/>
                  </a:moveTo>
                  <a:lnTo>
                    <a:pt x="2172318" y="0"/>
                  </a:lnTo>
                  <a:lnTo>
                    <a:pt x="2172318" y="2423589"/>
                  </a:lnTo>
                  <a:lnTo>
                    <a:pt x="0" y="2423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657406" y="859912"/>
              <a:ext cx="1753458" cy="895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elecciona de oferta laboral para ver la descripción, los requisitos y beneficios que ofrecen cada anuncio laboral.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3764701">
            <a:off x="2369137" y="8111233"/>
            <a:ext cx="687247" cy="1016644"/>
          </a:xfrm>
          <a:custGeom>
            <a:avLst/>
            <a:gdLst/>
            <a:ahLst/>
            <a:cxnLst/>
            <a:rect r="r" b="b" t="t" l="l"/>
            <a:pathLst>
              <a:path h="1016644" w="687247">
                <a:moveTo>
                  <a:pt x="0" y="0"/>
                </a:moveTo>
                <a:lnTo>
                  <a:pt x="687246" y="0"/>
                </a:lnTo>
                <a:lnTo>
                  <a:pt x="687246" y="1016645"/>
                </a:lnTo>
                <a:lnTo>
                  <a:pt x="0" y="10166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762144" y="7471413"/>
            <a:ext cx="2526317" cy="2065441"/>
            <a:chOff x="0" y="0"/>
            <a:chExt cx="3368423" cy="2753921"/>
          </a:xfrm>
        </p:grpSpPr>
        <p:sp>
          <p:nvSpPr>
            <p:cNvPr name="Freeform 13" id="13"/>
            <p:cNvSpPr/>
            <p:nvPr/>
          </p:nvSpPr>
          <p:spPr>
            <a:xfrm flipH="false" flipV="false" rot="185495">
              <a:off x="67308" y="85323"/>
              <a:ext cx="3233807" cy="2583275"/>
            </a:xfrm>
            <a:custGeom>
              <a:avLst/>
              <a:gdLst/>
              <a:ahLst/>
              <a:cxnLst/>
              <a:rect r="r" b="b" t="t" l="l"/>
              <a:pathLst>
                <a:path h="2583275" w="3233807">
                  <a:moveTo>
                    <a:pt x="0" y="0"/>
                  </a:moveTo>
                  <a:lnTo>
                    <a:pt x="3233807" y="0"/>
                  </a:lnTo>
                  <a:lnTo>
                    <a:pt x="3233807" y="2583275"/>
                  </a:lnTo>
                  <a:lnTo>
                    <a:pt x="0" y="25832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647396" y="788831"/>
              <a:ext cx="1881073" cy="1075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H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acer clic en “Postularme”, automaticamente se sube el cv creado con el chat del aplicativo, el sistema confirma la postulación y lo registra en el historial.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01045" y="9691573"/>
            <a:ext cx="1938381" cy="754316"/>
            <a:chOff x="0" y="0"/>
            <a:chExt cx="2584508" cy="1005754"/>
          </a:xfrm>
        </p:grpSpPr>
        <p:sp>
          <p:nvSpPr>
            <p:cNvPr name="Freeform 16" id="16"/>
            <p:cNvSpPr/>
            <p:nvPr/>
          </p:nvSpPr>
          <p:spPr>
            <a:xfrm flipH="false" flipV="false" rot="-5254963">
              <a:off x="842728" y="-771551"/>
              <a:ext cx="899052" cy="2548857"/>
            </a:xfrm>
            <a:custGeom>
              <a:avLst/>
              <a:gdLst/>
              <a:ahLst/>
              <a:cxnLst/>
              <a:rect r="r" b="b" t="t" l="l"/>
              <a:pathLst>
                <a:path h="2548857" w="899052">
                  <a:moveTo>
                    <a:pt x="0" y="0"/>
                  </a:moveTo>
                  <a:lnTo>
                    <a:pt x="899052" y="0"/>
                  </a:lnTo>
                  <a:lnTo>
                    <a:pt x="899052" y="2548857"/>
                  </a:lnTo>
                  <a:lnTo>
                    <a:pt x="0" y="2548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286181" y="127650"/>
              <a:ext cx="2044842" cy="746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5"/>
                </a:lnSpc>
              </a:pPr>
              <a:r>
                <a:rPr lang="en-US" sz="865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Solo debes esperar la notificación en el aplicativo o correo sobre tu estado de postulación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474304">
            <a:off x="2356617" y="9888244"/>
            <a:ext cx="858826" cy="574850"/>
          </a:xfrm>
          <a:custGeom>
            <a:avLst/>
            <a:gdLst/>
            <a:ahLst/>
            <a:cxnLst/>
            <a:rect r="r" b="b" t="t" l="l"/>
            <a:pathLst>
              <a:path h="574850" w="858826">
                <a:moveTo>
                  <a:pt x="0" y="0"/>
                </a:moveTo>
                <a:lnTo>
                  <a:pt x="858826" y="0"/>
                </a:lnTo>
                <a:lnTo>
                  <a:pt x="858826" y="574850"/>
                </a:lnTo>
                <a:lnTo>
                  <a:pt x="0" y="5748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5324307">
            <a:off x="3428042" y="1541725"/>
            <a:ext cx="703915" cy="1041302"/>
          </a:xfrm>
          <a:custGeom>
            <a:avLst/>
            <a:gdLst/>
            <a:ahLst/>
            <a:cxnLst/>
            <a:rect r="r" b="b" t="t" l="l"/>
            <a:pathLst>
              <a:path h="1041302" w="703915">
                <a:moveTo>
                  <a:pt x="703916" y="0"/>
                </a:moveTo>
                <a:lnTo>
                  <a:pt x="0" y="0"/>
                </a:lnTo>
                <a:lnTo>
                  <a:pt x="0" y="1041302"/>
                </a:lnTo>
                <a:lnTo>
                  <a:pt x="703916" y="1041302"/>
                </a:lnTo>
                <a:lnTo>
                  <a:pt x="70391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1998516" y="1189840"/>
            <a:ext cx="1809431" cy="1734060"/>
            <a:chOff x="0" y="0"/>
            <a:chExt cx="2412575" cy="2312081"/>
          </a:xfrm>
        </p:grpSpPr>
        <p:sp>
          <p:nvSpPr>
            <p:cNvPr name="Freeform 21" id="21"/>
            <p:cNvSpPr/>
            <p:nvPr/>
          </p:nvSpPr>
          <p:spPr>
            <a:xfrm flipH="false" flipV="false" rot="9213604">
              <a:off x="269444" y="330822"/>
              <a:ext cx="1873686" cy="1650437"/>
            </a:xfrm>
            <a:custGeom>
              <a:avLst/>
              <a:gdLst/>
              <a:ahLst/>
              <a:cxnLst/>
              <a:rect r="r" b="b" t="t" l="l"/>
              <a:pathLst>
                <a:path h="1650437" w="1873686">
                  <a:moveTo>
                    <a:pt x="0" y="0"/>
                  </a:moveTo>
                  <a:lnTo>
                    <a:pt x="1873686" y="0"/>
                  </a:lnTo>
                  <a:lnTo>
                    <a:pt x="1873686" y="1650437"/>
                  </a:lnTo>
                  <a:lnTo>
                    <a:pt x="0" y="1650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-1285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22504" y="789292"/>
              <a:ext cx="1392638" cy="714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0"/>
                </a:lnSpc>
              </a:pPr>
              <a:r>
                <a:rPr lang="en-US" sz="80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</a:t>
              </a:r>
              <a:r>
                <a:rPr lang="en-US" sz="80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 usuario debe acceder al sistema con su correo y contraseña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256369" y="9336807"/>
            <a:ext cx="1489351" cy="633651"/>
            <a:chOff x="0" y="0"/>
            <a:chExt cx="1985802" cy="84486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85802" cy="844868"/>
            </a:xfrm>
            <a:custGeom>
              <a:avLst/>
              <a:gdLst/>
              <a:ahLst/>
              <a:cxnLst/>
              <a:rect r="r" b="b" t="t" l="l"/>
              <a:pathLst>
                <a:path h="844868" w="1985802">
                  <a:moveTo>
                    <a:pt x="0" y="0"/>
                  </a:moveTo>
                  <a:lnTo>
                    <a:pt x="1985802" y="0"/>
                  </a:lnTo>
                  <a:lnTo>
                    <a:pt x="1985802" y="844868"/>
                  </a:lnTo>
                  <a:lnTo>
                    <a:pt x="0" y="8448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218569" y="110383"/>
              <a:ext cx="1571286" cy="328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39"/>
                </a:lnSpc>
              </a:pPr>
              <a:r>
                <a:rPr lang="en-US" sz="1568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¿Listo?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true" rot="-877941">
            <a:off x="2174765" y="4114300"/>
            <a:ext cx="1217367" cy="308063"/>
          </a:xfrm>
          <a:custGeom>
            <a:avLst/>
            <a:gdLst/>
            <a:ahLst/>
            <a:cxnLst/>
            <a:rect r="r" b="b" t="t" l="l"/>
            <a:pathLst>
              <a:path h="308063" w="1217367">
                <a:moveTo>
                  <a:pt x="0" y="308063"/>
                </a:moveTo>
                <a:lnTo>
                  <a:pt x="1217367" y="308063"/>
                </a:lnTo>
                <a:lnTo>
                  <a:pt x="1217367" y="0"/>
                </a:lnTo>
                <a:lnTo>
                  <a:pt x="0" y="0"/>
                </a:lnTo>
                <a:lnTo>
                  <a:pt x="0" y="308063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1070117">
            <a:off x="4747777" y="10092866"/>
            <a:ext cx="511006" cy="373034"/>
          </a:xfrm>
          <a:custGeom>
            <a:avLst/>
            <a:gdLst/>
            <a:ahLst/>
            <a:cxnLst/>
            <a:rect r="r" b="b" t="t" l="l"/>
            <a:pathLst>
              <a:path h="373034" w="511006">
                <a:moveTo>
                  <a:pt x="0" y="0"/>
                </a:moveTo>
                <a:lnTo>
                  <a:pt x="511006" y="0"/>
                </a:lnTo>
                <a:lnTo>
                  <a:pt x="511006" y="373034"/>
                </a:lnTo>
                <a:lnTo>
                  <a:pt x="0" y="37303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4767103" y="3402688"/>
            <a:ext cx="2684897" cy="1503159"/>
            <a:chOff x="0" y="0"/>
            <a:chExt cx="3579863" cy="200421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93264" y="0"/>
              <a:ext cx="2886599" cy="2004213"/>
            </a:xfrm>
            <a:custGeom>
              <a:avLst/>
              <a:gdLst/>
              <a:ahLst/>
              <a:cxnLst/>
              <a:rect r="r" b="b" t="t" l="l"/>
              <a:pathLst>
                <a:path h="2004213" w="2886599">
                  <a:moveTo>
                    <a:pt x="0" y="0"/>
                  </a:moveTo>
                  <a:lnTo>
                    <a:pt x="2886599" y="0"/>
                  </a:lnTo>
                  <a:lnTo>
                    <a:pt x="2886599" y="2004213"/>
                  </a:lnTo>
                  <a:lnTo>
                    <a:pt x="0" y="2004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-802" r="0" b="-802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1393251" y="494783"/>
              <a:ext cx="1375394" cy="100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4"/>
                </a:lnSpc>
              </a:pPr>
              <a:r>
                <a:rPr lang="en-US" sz="1610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Buscar Puestos de Empleo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73830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442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28" action="ppaction://hlinksldjump"/>
                </a:rPr>
                <a:t>2 .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8000" y="5944359"/>
            <a:ext cx="2134305" cy="1488954"/>
            <a:chOff x="0" y="0"/>
            <a:chExt cx="2845740" cy="1985272"/>
          </a:xfrm>
        </p:grpSpPr>
        <p:sp>
          <p:nvSpPr>
            <p:cNvPr name="Freeform 33" id="33"/>
            <p:cNvSpPr/>
            <p:nvPr/>
          </p:nvSpPr>
          <p:spPr>
            <a:xfrm flipH="true" flipV="false" rot="0">
              <a:off x="1048167" y="0"/>
              <a:ext cx="1797573" cy="1985272"/>
            </a:xfrm>
            <a:custGeom>
              <a:avLst/>
              <a:gdLst/>
              <a:ahLst/>
              <a:cxnLst/>
              <a:rect r="r" b="b" t="t" l="l"/>
              <a:pathLst>
                <a:path h="1985272" w="1797573">
                  <a:moveTo>
                    <a:pt x="1797573" y="0"/>
                  </a:moveTo>
                  <a:lnTo>
                    <a:pt x="0" y="0"/>
                  </a:lnTo>
                  <a:lnTo>
                    <a:pt x="0" y="1985272"/>
                  </a:lnTo>
                  <a:lnTo>
                    <a:pt x="1797573" y="1985272"/>
                  </a:lnTo>
                  <a:lnTo>
                    <a:pt x="1797573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1220281" y="378658"/>
              <a:ext cx="1453345" cy="100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4"/>
                </a:lnSpc>
              </a:pPr>
              <a:r>
                <a:rPr lang="en-US" sz="1610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Revisar Anuncio de Empleo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-95250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777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1" action="ppaction://hlinksldjump"/>
                </a:rPr>
                <a:t>3 .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684781" y="7645858"/>
            <a:ext cx="2745914" cy="1691740"/>
            <a:chOff x="0" y="0"/>
            <a:chExt cx="3661218" cy="2255653"/>
          </a:xfrm>
        </p:grpSpPr>
        <p:sp>
          <p:nvSpPr>
            <p:cNvPr name="Freeform 37" id="37"/>
            <p:cNvSpPr/>
            <p:nvPr/>
          </p:nvSpPr>
          <p:spPr>
            <a:xfrm flipH="true" flipV="false" rot="0">
              <a:off x="1004668" y="0"/>
              <a:ext cx="2656550" cy="2255653"/>
            </a:xfrm>
            <a:custGeom>
              <a:avLst/>
              <a:gdLst/>
              <a:ahLst/>
              <a:cxnLst/>
              <a:rect r="r" b="b" t="t" l="l"/>
              <a:pathLst>
                <a:path h="2255653" w="2656550">
                  <a:moveTo>
                    <a:pt x="2656550" y="0"/>
                  </a:moveTo>
                  <a:lnTo>
                    <a:pt x="0" y="0"/>
                  </a:lnTo>
                  <a:lnTo>
                    <a:pt x="0" y="2255653"/>
                  </a:lnTo>
                  <a:lnTo>
                    <a:pt x="2656550" y="2255653"/>
                  </a:lnTo>
                  <a:lnTo>
                    <a:pt x="265655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1174387" y="696507"/>
              <a:ext cx="2269370" cy="332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2"/>
                </a:lnSpc>
              </a:pPr>
              <a:r>
                <a:rPr lang="en-US" sz="1617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Postularse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150894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894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4" action="ppaction://hlinksldjump"/>
                </a:rPr>
                <a:t>4 .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610186" y="3142976"/>
            <a:ext cx="2511449" cy="2403764"/>
            <a:chOff x="0" y="0"/>
            <a:chExt cx="3348599" cy="3205019"/>
          </a:xfrm>
        </p:grpSpPr>
        <p:sp>
          <p:nvSpPr>
            <p:cNvPr name="Freeform 41" id="41"/>
            <p:cNvSpPr/>
            <p:nvPr/>
          </p:nvSpPr>
          <p:spPr>
            <a:xfrm flipH="false" flipV="false" rot="-1555358">
              <a:off x="370790" y="454313"/>
              <a:ext cx="2607018" cy="2296393"/>
            </a:xfrm>
            <a:custGeom>
              <a:avLst/>
              <a:gdLst/>
              <a:ahLst/>
              <a:cxnLst/>
              <a:rect r="r" b="b" t="t" l="l"/>
              <a:pathLst>
                <a:path h="2296393" w="2607018">
                  <a:moveTo>
                    <a:pt x="0" y="0"/>
                  </a:moveTo>
                  <a:lnTo>
                    <a:pt x="2607019" y="0"/>
                  </a:lnTo>
                  <a:lnTo>
                    <a:pt x="2607019" y="2296393"/>
                  </a:lnTo>
                  <a:lnTo>
                    <a:pt x="0" y="2296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-1285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816936" y="1086488"/>
              <a:ext cx="1871975" cy="1075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 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la sección empleos, se debe ingresar el puesto en el buscador y completar todos los filtros de discapacidad, ubicación y sueldo para poder buscar empleos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4183" y="1404300"/>
            <a:ext cx="2113460" cy="1316152"/>
            <a:chOff x="0" y="0"/>
            <a:chExt cx="2817947" cy="175487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968946" y="0"/>
              <a:ext cx="1849001" cy="1754870"/>
            </a:xfrm>
            <a:custGeom>
              <a:avLst/>
              <a:gdLst/>
              <a:ahLst/>
              <a:cxnLst/>
              <a:rect r="r" b="b" t="t" l="l"/>
              <a:pathLst>
                <a:path h="1754870" w="1849001">
                  <a:moveTo>
                    <a:pt x="0" y="0"/>
                  </a:moveTo>
                  <a:lnTo>
                    <a:pt x="1849001" y="0"/>
                  </a:lnTo>
                  <a:lnTo>
                    <a:pt x="1849001" y="1754870"/>
                  </a:lnTo>
                  <a:lnTo>
                    <a:pt x="0" y="1754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5">
                <a:extLs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1106590" y="548823"/>
              <a:ext cx="1438422" cy="668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1"/>
                </a:lnSpc>
              </a:pPr>
              <a:r>
                <a:rPr lang="en-US" sz="1570" u="none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Iniciar Sesión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-42982"/>
              <a:ext cx="1133562" cy="1144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25"/>
                </a:lnSpc>
              </a:pPr>
              <a:r>
                <a:rPr lang="en-US" sz="5327" spc="-767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7" action="ppaction://hlinksldjump"/>
                </a:rPr>
                <a:t>1 .</a:t>
              </a: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262098" y="2525607"/>
            <a:ext cx="1717630" cy="3485450"/>
          </a:xfrm>
          <a:custGeom>
            <a:avLst/>
            <a:gdLst/>
            <a:ahLst/>
            <a:cxnLst/>
            <a:rect r="r" b="b" t="t" l="l"/>
            <a:pathLst>
              <a:path h="3485450" w="1717630">
                <a:moveTo>
                  <a:pt x="0" y="0"/>
                </a:moveTo>
                <a:lnTo>
                  <a:pt x="1717630" y="0"/>
                </a:lnTo>
                <a:lnTo>
                  <a:pt x="1717630" y="3485450"/>
                </a:lnTo>
                <a:lnTo>
                  <a:pt x="0" y="3485450"/>
                </a:lnTo>
                <a:lnTo>
                  <a:pt x="0" y="0"/>
                </a:lnTo>
                <a:close/>
              </a:path>
            </a:pathLst>
          </a:custGeom>
          <a:blipFill>
            <a:blip r:embed="rId3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0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268" y="147592"/>
            <a:ext cx="4271611" cy="1216817"/>
            <a:chOff x="0" y="0"/>
            <a:chExt cx="5695481" cy="16224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96090" y="1474662"/>
              <a:ext cx="3533416" cy="147761"/>
            </a:xfrm>
            <a:custGeom>
              <a:avLst/>
              <a:gdLst/>
              <a:ahLst/>
              <a:cxnLst/>
              <a:rect r="r" b="b" t="t" l="l"/>
              <a:pathLst>
                <a:path h="147761" w="3533416">
                  <a:moveTo>
                    <a:pt x="0" y="0"/>
                  </a:moveTo>
                  <a:lnTo>
                    <a:pt x="3533416" y="0"/>
                  </a:lnTo>
                  <a:lnTo>
                    <a:pt x="3533416" y="147761"/>
                  </a:lnTo>
                  <a:lnTo>
                    <a:pt x="0" y="1477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0"/>
              <a:ext cx="5695481" cy="127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81"/>
                </a:lnSpc>
              </a:pPr>
              <a:r>
                <a:rPr lang="en-US" sz="3234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Manual del proceso de Postulación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05351">
            <a:off x="5895532" y="166847"/>
            <a:ext cx="428925" cy="595729"/>
          </a:xfrm>
          <a:custGeom>
            <a:avLst/>
            <a:gdLst/>
            <a:ahLst/>
            <a:cxnLst/>
            <a:rect r="r" b="b" t="t" l="l"/>
            <a:pathLst>
              <a:path h="595729" w="428925">
                <a:moveTo>
                  <a:pt x="0" y="0"/>
                </a:moveTo>
                <a:lnTo>
                  <a:pt x="428925" y="0"/>
                </a:lnTo>
                <a:lnTo>
                  <a:pt x="428925" y="595729"/>
                </a:lnTo>
                <a:lnTo>
                  <a:pt x="0" y="595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971193">
            <a:off x="930076" y="546134"/>
            <a:ext cx="428925" cy="595729"/>
          </a:xfrm>
          <a:custGeom>
            <a:avLst/>
            <a:gdLst/>
            <a:ahLst/>
            <a:cxnLst/>
            <a:rect r="r" b="b" t="t" l="l"/>
            <a:pathLst>
              <a:path h="595729" w="428925">
                <a:moveTo>
                  <a:pt x="0" y="0"/>
                </a:moveTo>
                <a:lnTo>
                  <a:pt x="428925" y="0"/>
                </a:lnTo>
                <a:lnTo>
                  <a:pt x="428925" y="595729"/>
                </a:lnTo>
                <a:lnTo>
                  <a:pt x="0" y="5957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996067">
            <a:off x="3746608" y="6292137"/>
            <a:ext cx="1228697" cy="672577"/>
          </a:xfrm>
          <a:custGeom>
            <a:avLst/>
            <a:gdLst/>
            <a:ahLst/>
            <a:cxnLst/>
            <a:rect r="r" b="b" t="t" l="l"/>
            <a:pathLst>
              <a:path h="672577" w="1228697">
                <a:moveTo>
                  <a:pt x="0" y="0"/>
                </a:moveTo>
                <a:lnTo>
                  <a:pt x="1228697" y="0"/>
                </a:lnTo>
                <a:lnTo>
                  <a:pt x="1228697" y="672577"/>
                </a:lnTo>
                <a:lnTo>
                  <a:pt x="0" y="6725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144821" y="5584840"/>
            <a:ext cx="2213810" cy="2088506"/>
            <a:chOff x="0" y="0"/>
            <a:chExt cx="2951746" cy="2784675"/>
          </a:xfrm>
        </p:grpSpPr>
        <p:sp>
          <p:nvSpPr>
            <p:cNvPr name="Freeform 9" id="9"/>
            <p:cNvSpPr/>
            <p:nvPr/>
          </p:nvSpPr>
          <p:spPr>
            <a:xfrm flipH="false" flipV="false" rot="-4382679">
              <a:off x="389714" y="180543"/>
              <a:ext cx="2172318" cy="2423589"/>
            </a:xfrm>
            <a:custGeom>
              <a:avLst/>
              <a:gdLst/>
              <a:ahLst/>
              <a:cxnLst/>
              <a:rect r="r" b="b" t="t" l="l"/>
              <a:pathLst>
                <a:path h="2423589" w="2172318">
                  <a:moveTo>
                    <a:pt x="0" y="0"/>
                  </a:moveTo>
                  <a:lnTo>
                    <a:pt x="2172318" y="0"/>
                  </a:lnTo>
                  <a:lnTo>
                    <a:pt x="2172318" y="2423589"/>
                  </a:lnTo>
                  <a:lnTo>
                    <a:pt x="0" y="2423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657406" y="859912"/>
              <a:ext cx="1753458" cy="8950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elecciona de oferta laboral para ver la descripción, los requisitos y beneficios que ofrecen cada anuncio laboral.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3764701">
            <a:off x="2369137" y="8111233"/>
            <a:ext cx="687247" cy="1016644"/>
          </a:xfrm>
          <a:custGeom>
            <a:avLst/>
            <a:gdLst/>
            <a:ahLst/>
            <a:cxnLst/>
            <a:rect r="r" b="b" t="t" l="l"/>
            <a:pathLst>
              <a:path h="1016644" w="687247">
                <a:moveTo>
                  <a:pt x="0" y="0"/>
                </a:moveTo>
                <a:lnTo>
                  <a:pt x="687246" y="0"/>
                </a:lnTo>
                <a:lnTo>
                  <a:pt x="687246" y="1016645"/>
                </a:lnTo>
                <a:lnTo>
                  <a:pt x="0" y="10166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762144" y="7471413"/>
            <a:ext cx="2526317" cy="2065441"/>
            <a:chOff x="0" y="0"/>
            <a:chExt cx="3368423" cy="2753921"/>
          </a:xfrm>
        </p:grpSpPr>
        <p:sp>
          <p:nvSpPr>
            <p:cNvPr name="Freeform 13" id="13"/>
            <p:cNvSpPr/>
            <p:nvPr/>
          </p:nvSpPr>
          <p:spPr>
            <a:xfrm flipH="false" flipV="false" rot="185495">
              <a:off x="67308" y="85323"/>
              <a:ext cx="3233807" cy="2583275"/>
            </a:xfrm>
            <a:custGeom>
              <a:avLst/>
              <a:gdLst/>
              <a:ahLst/>
              <a:cxnLst/>
              <a:rect r="r" b="b" t="t" l="l"/>
              <a:pathLst>
                <a:path h="2583275" w="3233807">
                  <a:moveTo>
                    <a:pt x="0" y="0"/>
                  </a:moveTo>
                  <a:lnTo>
                    <a:pt x="3233807" y="0"/>
                  </a:lnTo>
                  <a:lnTo>
                    <a:pt x="3233807" y="2583275"/>
                  </a:lnTo>
                  <a:lnTo>
                    <a:pt x="0" y="25832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647396" y="788831"/>
              <a:ext cx="1881073" cy="1075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H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acer clic en “Postularme”, automaticamente se sube el cv creado con el chat del aplicativo, el sistema confirma la postulación y lo registra en el historial.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001045" y="9691573"/>
            <a:ext cx="1938381" cy="754316"/>
            <a:chOff x="0" y="0"/>
            <a:chExt cx="2584508" cy="1005754"/>
          </a:xfrm>
        </p:grpSpPr>
        <p:sp>
          <p:nvSpPr>
            <p:cNvPr name="Freeform 16" id="16"/>
            <p:cNvSpPr/>
            <p:nvPr/>
          </p:nvSpPr>
          <p:spPr>
            <a:xfrm flipH="false" flipV="false" rot="-5254963">
              <a:off x="842728" y="-771551"/>
              <a:ext cx="899052" cy="2548857"/>
            </a:xfrm>
            <a:custGeom>
              <a:avLst/>
              <a:gdLst/>
              <a:ahLst/>
              <a:cxnLst/>
              <a:rect r="r" b="b" t="t" l="l"/>
              <a:pathLst>
                <a:path h="2548857" w="899052">
                  <a:moveTo>
                    <a:pt x="0" y="0"/>
                  </a:moveTo>
                  <a:lnTo>
                    <a:pt x="899052" y="0"/>
                  </a:lnTo>
                  <a:lnTo>
                    <a:pt x="899052" y="2548857"/>
                  </a:lnTo>
                  <a:lnTo>
                    <a:pt x="0" y="2548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286181" y="127650"/>
              <a:ext cx="2044842" cy="7463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5"/>
                </a:lnSpc>
              </a:pPr>
              <a:r>
                <a:rPr lang="en-US" sz="865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Solo debes esperar la notificación en el aplicativo o correo sobre tu estado de postulación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-474304">
            <a:off x="2356617" y="9888244"/>
            <a:ext cx="858826" cy="574850"/>
          </a:xfrm>
          <a:custGeom>
            <a:avLst/>
            <a:gdLst/>
            <a:ahLst/>
            <a:cxnLst/>
            <a:rect r="r" b="b" t="t" l="l"/>
            <a:pathLst>
              <a:path h="574850" w="858826">
                <a:moveTo>
                  <a:pt x="0" y="0"/>
                </a:moveTo>
                <a:lnTo>
                  <a:pt x="858826" y="0"/>
                </a:lnTo>
                <a:lnTo>
                  <a:pt x="858826" y="574850"/>
                </a:lnTo>
                <a:lnTo>
                  <a:pt x="0" y="57485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true" flipV="false" rot="-5324307">
            <a:off x="4059195" y="1536219"/>
            <a:ext cx="703915" cy="1041302"/>
          </a:xfrm>
          <a:custGeom>
            <a:avLst/>
            <a:gdLst/>
            <a:ahLst/>
            <a:cxnLst/>
            <a:rect r="r" b="b" t="t" l="l"/>
            <a:pathLst>
              <a:path h="1041302" w="703915">
                <a:moveTo>
                  <a:pt x="703915" y="0"/>
                </a:moveTo>
                <a:lnTo>
                  <a:pt x="0" y="0"/>
                </a:lnTo>
                <a:lnTo>
                  <a:pt x="0" y="1041303"/>
                </a:lnTo>
                <a:lnTo>
                  <a:pt x="703915" y="1041303"/>
                </a:lnTo>
                <a:lnTo>
                  <a:pt x="703915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2215871" y="1250014"/>
            <a:ext cx="1809431" cy="1734060"/>
            <a:chOff x="0" y="0"/>
            <a:chExt cx="2412575" cy="2312081"/>
          </a:xfrm>
        </p:grpSpPr>
        <p:sp>
          <p:nvSpPr>
            <p:cNvPr name="Freeform 21" id="21"/>
            <p:cNvSpPr/>
            <p:nvPr/>
          </p:nvSpPr>
          <p:spPr>
            <a:xfrm flipH="false" flipV="false" rot="9213604">
              <a:off x="269444" y="330822"/>
              <a:ext cx="1873686" cy="1650437"/>
            </a:xfrm>
            <a:custGeom>
              <a:avLst/>
              <a:gdLst/>
              <a:ahLst/>
              <a:cxnLst/>
              <a:rect r="r" b="b" t="t" l="l"/>
              <a:pathLst>
                <a:path h="1650437" w="1873686">
                  <a:moveTo>
                    <a:pt x="0" y="0"/>
                  </a:moveTo>
                  <a:lnTo>
                    <a:pt x="1873686" y="0"/>
                  </a:lnTo>
                  <a:lnTo>
                    <a:pt x="1873686" y="1650437"/>
                  </a:lnTo>
                  <a:lnTo>
                    <a:pt x="0" y="16504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-1285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422504" y="789292"/>
              <a:ext cx="1392638" cy="7144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20"/>
                </a:lnSpc>
              </a:pPr>
              <a:r>
                <a:rPr lang="en-US" sz="80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</a:t>
              </a:r>
              <a:r>
                <a:rPr lang="en-US" sz="800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 usuario debe acceder al sistema con su correo y contraseña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2256369" y="9336807"/>
            <a:ext cx="1489351" cy="633651"/>
            <a:chOff x="0" y="0"/>
            <a:chExt cx="1985802" cy="84486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985802" cy="844868"/>
            </a:xfrm>
            <a:custGeom>
              <a:avLst/>
              <a:gdLst/>
              <a:ahLst/>
              <a:cxnLst/>
              <a:rect r="r" b="b" t="t" l="l"/>
              <a:pathLst>
                <a:path h="844868" w="1985802">
                  <a:moveTo>
                    <a:pt x="0" y="0"/>
                  </a:moveTo>
                  <a:lnTo>
                    <a:pt x="1985802" y="0"/>
                  </a:lnTo>
                  <a:lnTo>
                    <a:pt x="1985802" y="844868"/>
                  </a:lnTo>
                  <a:lnTo>
                    <a:pt x="0" y="8448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>
                <a:extLs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218569" y="110383"/>
              <a:ext cx="1571286" cy="3282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39"/>
                </a:lnSpc>
              </a:pPr>
              <a:r>
                <a:rPr lang="en-US" sz="1568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¿Listo?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true" rot="-877941">
            <a:off x="2174765" y="4114300"/>
            <a:ext cx="1217367" cy="308063"/>
          </a:xfrm>
          <a:custGeom>
            <a:avLst/>
            <a:gdLst/>
            <a:ahLst/>
            <a:cxnLst/>
            <a:rect r="r" b="b" t="t" l="l"/>
            <a:pathLst>
              <a:path h="308063" w="1217367">
                <a:moveTo>
                  <a:pt x="0" y="308063"/>
                </a:moveTo>
                <a:lnTo>
                  <a:pt x="1217367" y="308063"/>
                </a:lnTo>
                <a:lnTo>
                  <a:pt x="1217367" y="0"/>
                </a:lnTo>
                <a:lnTo>
                  <a:pt x="0" y="0"/>
                </a:lnTo>
                <a:lnTo>
                  <a:pt x="0" y="308063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1070117">
            <a:off x="4747777" y="10092866"/>
            <a:ext cx="511006" cy="373034"/>
          </a:xfrm>
          <a:custGeom>
            <a:avLst/>
            <a:gdLst/>
            <a:ahLst/>
            <a:cxnLst/>
            <a:rect r="r" b="b" t="t" l="l"/>
            <a:pathLst>
              <a:path h="373034" w="511006">
                <a:moveTo>
                  <a:pt x="0" y="0"/>
                </a:moveTo>
                <a:lnTo>
                  <a:pt x="511006" y="0"/>
                </a:lnTo>
                <a:lnTo>
                  <a:pt x="511006" y="373034"/>
                </a:lnTo>
                <a:lnTo>
                  <a:pt x="0" y="37303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4767103" y="3402688"/>
            <a:ext cx="2684897" cy="1503159"/>
            <a:chOff x="0" y="0"/>
            <a:chExt cx="3579863" cy="2004213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693264" y="0"/>
              <a:ext cx="2886599" cy="2004213"/>
            </a:xfrm>
            <a:custGeom>
              <a:avLst/>
              <a:gdLst/>
              <a:ahLst/>
              <a:cxnLst/>
              <a:rect r="r" b="b" t="t" l="l"/>
              <a:pathLst>
                <a:path h="2004213" w="2886599">
                  <a:moveTo>
                    <a:pt x="0" y="0"/>
                  </a:moveTo>
                  <a:lnTo>
                    <a:pt x="2886599" y="0"/>
                  </a:lnTo>
                  <a:lnTo>
                    <a:pt x="2886599" y="2004213"/>
                  </a:lnTo>
                  <a:lnTo>
                    <a:pt x="0" y="2004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 l="0" t="-802" r="0" b="-802"/>
              </a:stretch>
            </a:blipFill>
          </p:spPr>
        </p:sp>
        <p:sp>
          <p:nvSpPr>
            <p:cNvPr name="TextBox 30" id="30"/>
            <p:cNvSpPr txBox="true"/>
            <p:nvPr/>
          </p:nvSpPr>
          <p:spPr>
            <a:xfrm rot="0">
              <a:off x="1393251" y="494783"/>
              <a:ext cx="1375394" cy="100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4"/>
                </a:lnSpc>
              </a:pPr>
              <a:r>
                <a:rPr lang="en-US" sz="1610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Buscar Puestos de Empleo</a:t>
              </a:r>
            </a:p>
          </p:txBody>
        </p:sp>
        <p:sp>
          <p:nvSpPr>
            <p:cNvPr name="TextBox 31" id="31"/>
            <p:cNvSpPr txBox="true"/>
            <p:nvPr/>
          </p:nvSpPr>
          <p:spPr>
            <a:xfrm rot="0">
              <a:off x="0" y="73830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442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28" action="ppaction://hlinksldjump"/>
                </a:rPr>
                <a:t>2 .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8000" y="5944359"/>
            <a:ext cx="2134305" cy="1488954"/>
            <a:chOff x="0" y="0"/>
            <a:chExt cx="2845740" cy="1985272"/>
          </a:xfrm>
        </p:grpSpPr>
        <p:sp>
          <p:nvSpPr>
            <p:cNvPr name="Freeform 33" id="33"/>
            <p:cNvSpPr/>
            <p:nvPr/>
          </p:nvSpPr>
          <p:spPr>
            <a:xfrm flipH="true" flipV="false" rot="0">
              <a:off x="1048167" y="0"/>
              <a:ext cx="1797573" cy="1985272"/>
            </a:xfrm>
            <a:custGeom>
              <a:avLst/>
              <a:gdLst/>
              <a:ahLst/>
              <a:cxnLst/>
              <a:rect r="r" b="b" t="t" l="l"/>
              <a:pathLst>
                <a:path h="1985272" w="1797573">
                  <a:moveTo>
                    <a:pt x="1797573" y="0"/>
                  </a:moveTo>
                  <a:lnTo>
                    <a:pt x="0" y="0"/>
                  </a:lnTo>
                  <a:lnTo>
                    <a:pt x="0" y="1985272"/>
                  </a:lnTo>
                  <a:lnTo>
                    <a:pt x="1797573" y="1985272"/>
                  </a:lnTo>
                  <a:lnTo>
                    <a:pt x="1797573" y="0"/>
                  </a:lnTo>
                  <a:close/>
                </a:path>
              </a:pathLst>
            </a:custGeom>
            <a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1220281" y="378658"/>
              <a:ext cx="1453345" cy="1005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94"/>
                </a:lnSpc>
              </a:pPr>
              <a:r>
                <a:rPr lang="en-US" sz="1610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Revisar Anuncio de Empleo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-95250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777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1" action="ppaction://hlinksldjump"/>
                </a:rPr>
                <a:t>3 .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684781" y="7645858"/>
            <a:ext cx="2745914" cy="1691740"/>
            <a:chOff x="0" y="0"/>
            <a:chExt cx="3661218" cy="2255653"/>
          </a:xfrm>
        </p:grpSpPr>
        <p:sp>
          <p:nvSpPr>
            <p:cNvPr name="Freeform 37" id="37"/>
            <p:cNvSpPr/>
            <p:nvPr/>
          </p:nvSpPr>
          <p:spPr>
            <a:xfrm flipH="true" flipV="false" rot="0">
              <a:off x="1004668" y="0"/>
              <a:ext cx="2656550" cy="2255653"/>
            </a:xfrm>
            <a:custGeom>
              <a:avLst/>
              <a:gdLst/>
              <a:ahLst/>
              <a:cxnLst/>
              <a:rect r="r" b="b" t="t" l="l"/>
              <a:pathLst>
                <a:path h="2255653" w="2656550">
                  <a:moveTo>
                    <a:pt x="2656550" y="0"/>
                  </a:moveTo>
                  <a:lnTo>
                    <a:pt x="0" y="0"/>
                  </a:lnTo>
                  <a:lnTo>
                    <a:pt x="0" y="2255653"/>
                  </a:lnTo>
                  <a:lnTo>
                    <a:pt x="2656550" y="2255653"/>
                  </a:lnTo>
                  <a:lnTo>
                    <a:pt x="2656550" y="0"/>
                  </a:lnTo>
                  <a:close/>
                </a:path>
              </a:pathLst>
            </a:custGeom>
            <a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1174387" y="696507"/>
              <a:ext cx="2269370" cy="332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102"/>
                </a:lnSpc>
              </a:pPr>
              <a:r>
                <a:rPr lang="en-US" sz="1617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Postularse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150894"/>
              <a:ext cx="1133562" cy="11701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244"/>
                </a:lnSpc>
              </a:pPr>
              <a:r>
                <a:rPr lang="en-US" sz="5327" spc="-894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4" action="ppaction://hlinksldjump"/>
                </a:rPr>
                <a:t>4 .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2610186" y="3142976"/>
            <a:ext cx="2511449" cy="2403764"/>
            <a:chOff x="0" y="0"/>
            <a:chExt cx="3348599" cy="3205019"/>
          </a:xfrm>
        </p:grpSpPr>
        <p:sp>
          <p:nvSpPr>
            <p:cNvPr name="Freeform 41" id="41"/>
            <p:cNvSpPr/>
            <p:nvPr/>
          </p:nvSpPr>
          <p:spPr>
            <a:xfrm flipH="false" flipV="false" rot="-1555358">
              <a:off x="370790" y="454313"/>
              <a:ext cx="2607018" cy="2296393"/>
            </a:xfrm>
            <a:custGeom>
              <a:avLst/>
              <a:gdLst/>
              <a:ahLst/>
              <a:cxnLst/>
              <a:rect r="r" b="b" t="t" l="l"/>
              <a:pathLst>
                <a:path h="2296393" w="2607018">
                  <a:moveTo>
                    <a:pt x="0" y="0"/>
                  </a:moveTo>
                  <a:lnTo>
                    <a:pt x="2607019" y="0"/>
                  </a:lnTo>
                  <a:lnTo>
                    <a:pt x="2607019" y="2296393"/>
                  </a:lnTo>
                  <a:lnTo>
                    <a:pt x="0" y="22963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 l="0" t="-1285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816936" y="1086488"/>
              <a:ext cx="1871975" cy="107568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19"/>
                </a:lnSpc>
              </a:pP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En </a:t>
              </a:r>
              <a:r>
                <a:rPr lang="en-US" sz="799">
                  <a:solidFill>
                    <a:srgbClr val="000000"/>
                  </a:solidFill>
                  <a:latin typeface="Varela Round"/>
                  <a:ea typeface="Varela Round"/>
                  <a:cs typeface="Varela Round"/>
                  <a:sym typeface="Varela Round"/>
                </a:rPr>
                <a:t>la sección empleos, se debe ingresar el puesto en el buscador y completar todos los filtros de discapacidad, ubicación y sueldo para poder buscar empleos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64183" y="1404300"/>
            <a:ext cx="2113460" cy="1316152"/>
            <a:chOff x="0" y="0"/>
            <a:chExt cx="2817947" cy="175487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968946" y="0"/>
              <a:ext cx="1849001" cy="1754870"/>
            </a:xfrm>
            <a:custGeom>
              <a:avLst/>
              <a:gdLst/>
              <a:ahLst/>
              <a:cxnLst/>
              <a:rect r="r" b="b" t="t" l="l"/>
              <a:pathLst>
                <a:path h="1754870" w="1849001">
                  <a:moveTo>
                    <a:pt x="0" y="0"/>
                  </a:moveTo>
                  <a:lnTo>
                    <a:pt x="1849001" y="0"/>
                  </a:lnTo>
                  <a:lnTo>
                    <a:pt x="1849001" y="1754870"/>
                  </a:lnTo>
                  <a:lnTo>
                    <a:pt x="0" y="17548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5">
                <a:extLst>
                  <a:ext uri="{96DAC541-7B7A-43D3-8B79-37D633B846F1}">
                    <asvg:svgBlip xmlns:asvg="http://schemas.microsoft.com/office/drawing/2016/SVG/main" r:embed="rId3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5" id="45"/>
            <p:cNvSpPr txBox="true"/>
            <p:nvPr/>
          </p:nvSpPr>
          <p:spPr>
            <a:xfrm rot="0">
              <a:off x="1106590" y="548823"/>
              <a:ext cx="1438422" cy="6687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041"/>
                </a:lnSpc>
              </a:pPr>
              <a:r>
                <a:rPr lang="en-US" sz="1570" u="none">
                  <a:solidFill>
                    <a:srgbClr val="000000"/>
                  </a:solidFill>
                  <a:latin typeface="Gloria Hallelujah"/>
                  <a:ea typeface="Gloria Hallelujah"/>
                  <a:cs typeface="Gloria Hallelujah"/>
                  <a:sym typeface="Gloria Hallelujah"/>
                </a:rPr>
                <a:t>Iniciar Sesión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0" y="-42982"/>
              <a:ext cx="1133562" cy="11448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25"/>
                </a:lnSpc>
              </a:pPr>
              <a:r>
                <a:rPr lang="en-US" sz="5327" spc="-767" u="sng">
                  <a:solidFill>
                    <a:srgbClr val="000000"/>
                  </a:solidFill>
                  <a:latin typeface="Permanent Marker"/>
                  <a:ea typeface="Permanent Marker"/>
                  <a:cs typeface="Permanent Marker"/>
                  <a:sym typeface="Permanent Marker"/>
                  <a:hlinkClick r:id="rId37" action="ppaction://hlinksldjump"/>
                </a:rPr>
                <a:t>1 .</a:t>
              </a: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5303631" y="1004979"/>
            <a:ext cx="1441681" cy="2830453"/>
          </a:xfrm>
          <a:custGeom>
            <a:avLst/>
            <a:gdLst/>
            <a:ahLst/>
            <a:cxnLst/>
            <a:rect r="r" b="b" t="t" l="l"/>
            <a:pathLst>
              <a:path h="2830453" w="1441681">
                <a:moveTo>
                  <a:pt x="0" y="0"/>
                </a:moveTo>
                <a:lnTo>
                  <a:pt x="1441680" y="0"/>
                </a:lnTo>
                <a:lnTo>
                  <a:pt x="1441680" y="2830453"/>
                </a:lnTo>
                <a:lnTo>
                  <a:pt x="0" y="2830453"/>
                </a:lnTo>
                <a:lnTo>
                  <a:pt x="0" y="0"/>
                </a:lnTo>
                <a:close/>
              </a:path>
            </a:pathLst>
          </a:custGeom>
          <a:blipFill>
            <a:blip r:embed="rId38"/>
            <a:stretch>
              <a:fillRect l="-3059" t="-247" r="-167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DAGsvSwoSEw</dc:identifier>
  <dcterms:modified xsi:type="dcterms:W3CDTF">2011-08-01T06:04:30Z</dcterms:modified>
  <cp:revision>1</cp:revision>
  <dc:title>Manual del Usuario Proceso Postulación (A4)</dc:title>
</cp:coreProperties>
</file>