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0" r:id="rId18"/>
    <p:sldId id="271" r:id="rId19"/>
    <p:sldId id="272" r:id="rId20"/>
    <p:sldId id="276" r:id="rId21"/>
    <p:sldId id="277" r:id="rId22"/>
    <p:sldId id="278" r:id="rId23"/>
    <p:sldId id="279" r:id="rId24"/>
    <p:sldId id="282" r:id="rId25"/>
    <p:sldId id="281" r:id="rId26"/>
    <p:sldId id="280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34" autoAdjust="0"/>
  </p:normalViewPr>
  <p:slideViewPr>
    <p:cSldViewPr snapToGrid="0" snapToObjects="1">
      <p:cViewPr varScale="1">
        <p:scale>
          <a:sx n="96" d="100"/>
          <a:sy n="96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AA065-E7E4-BE40-B745-18ABD8B31C4C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C8DD054A-2424-B047-AED5-5354E36F0F5D}">
      <dgm:prSet phldrT="[Text]"/>
      <dgm:spPr/>
      <dgm:t>
        <a:bodyPr/>
        <a:lstStyle/>
        <a:p>
          <a:r>
            <a:rPr lang="en-US" dirty="0" smtClean="0"/>
            <a:t>Face-to-Face with Whiteboard</a:t>
          </a:r>
        </a:p>
      </dgm:t>
    </dgm:pt>
    <dgm:pt modelId="{5419C550-2CFE-F84A-B77D-4E4AFA69C1E8}" type="parTrans" cxnId="{13A0749B-6A04-6946-A61E-5D9A38E05B22}">
      <dgm:prSet/>
      <dgm:spPr/>
      <dgm:t>
        <a:bodyPr/>
        <a:lstStyle/>
        <a:p>
          <a:endParaRPr lang="en-US"/>
        </a:p>
      </dgm:t>
    </dgm:pt>
    <dgm:pt modelId="{67048088-42F0-1745-BAE6-0EA8EE63571B}" type="sibTrans" cxnId="{13A0749B-6A04-6946-A61E-5D9A38E05B22}">
      <dgm:prSet/>
      <dgm:spPr/>
      <dgm:t>
        <a:bodyPr/>
        <a:lstStyle/>
        <a:p>
          <a:endParaRPr lang="en-US"/>
        </a:p>
      </dgm:t>
    </dgm:pt>
    <dgm:pt modelId="{B543D762-EDE6-DB40-9BC4-2FDAD8D98161}">
      <dgm:prSet phldrT="[Text]"/>
      <dgm:spPr/>
      <dgm:t>
        <a:bodyPr/>
        <a:lstStyle/>
        <a:p>
          <a:r>
            <a:rPr lang="en-US" dirty="0" smtClean="0"/>
            <a:t>Face-to-Face with Diagrams</a:t>
          </a:r>
          <a:endParaRPr lang="en-US" dirty="0"/>
        </a:p>
      </dgm:t>
    </dgm:pt>
    <dgm:pt modelId="{75AA6478-E13D-4048-9DAB-46C794DA2F83}" type="parTrans" cxnId="{4E53D3F9-2179-D34E-8D57-274598721DB4}">
      <dgm:prSet/>
      <dgm:spPr/>
      <dgm:t>
        <a:bodyPr/>
        <a:lstStyle/>
        <a:p>
          <a:endParaRPr lang="en-US"/>
        </a:p>
      </dgm:t>
    </dgm:pt>
    <dgm:pt modelId="{61744C94-538D-5441-B1E4-C193939175EC}" type="sibTrans" cxnId="{4E53D3F9-2179-D34E-8D57-274598721DB4}">
      <dgm:prSet/>
      <dgm:spPr/>
      <dgm:t>
        <a:bodyPr/>
        <a:lstStyle/>
        <a:p>
          <a:endParaRPr lang="en-US"/>
        </a:p>
      </dgm:t>
    </dgm:pt>
    <dgm:pt modelId="{4F2FA008-2823-514A-AC06-7945BBC3597E}">
      <dgm:prSet phldrT="[Text]"/>
      <dgm:spPr/>
      <dgm:t>
        <a:bodyPr/>
        <a:lstStyle/>
        <a:p>
          <a:r>
            <a:rPr lang="en-US" dirty="0" smtClean="0"/>
            <a:t>Face-to-Face</a:t>
          </a:r>
          <a:endParaRPr lang="en-US" dirty="0"/>
        </a:p>
      </dgm:t>
    </dgm:pt>
    <dgm:pt modelId="{DAEC0942-42D9-AA49-AAE1-6D31E0CEA518}" type="parTrans" cxnId="{128E98C1-5B29-E54E-9A81-D4ECCF475A56}">
      <dgm:prSet/>
      <dgm:spPr/>
      <dgm:t>
        <a:bodyPr/>
        <a:lstStyle/>
        <a:p>
          <a:endParaRPr lang="en-US"/>
        </a:p>
      </dgm:t>
    </dgm:pt>
    <dgm:pt modelId="{0AC28E3D-27A4-694F-8887-6C2B46997AF4}" type="sibTrans" cxnId="{128E98C1-5B29-E54E-9A81-D4ECCF475A56}">
      <dgm:prSet/>
      <dgm:spPr/>
      <dgm:t>
        <a:bodyPr/>
        <a:lstStyle/>
        <a:p>
          <a:endParaRPr lang="en-US"/>
        </a:p>
      </dgm:t>
    </dgm:pt>
    <dgm:pt modelId="{225510B3-30FA-C245-B813-D682642BB3F0}">
      <dgm:prSet phldrT="[Text]"/>
      <dgm:spPr/>
      <dgm:t>
        <a:bodyPr/>
        <a:lstStyle/>
        <a:p>
          <a:r>
            <a:rPr lang="en-US" dirty="0" smtClean="0"/>
            <a:t>Videoconference with Virtual Whiteboard</a:t>
          </a:r>
          <a:endParaRPr lang="en-US" dirty="0"/>
        </a:p>
      </dgm:t>
    </dgm:pt>
    <dgm:pt modelId="{64FE3309-C50C-F84B-AF0B-E3C5A9BC6D8D}" type="parTrans" cxnId="{727EBB53-8D6C-CF41-BB3D-94579CCD1F67}">
      <dgm:prSet/>
      <dgm:spPr/>
      <dgm:t>
        <a:bodyPr/>
        <a:lstStyle/>
        <a:p>
          <a:endParaRPr lang="en-US"/>
        </a:p>
      </dgm:t>
    </dgm:pt>
    <dgm:pt modelId="{B0ADAAB3-A2D0-0C48-AAE3-AC35ECEA31B9}" type="sibTrans" cxnId="{727EBB53-8D6C-CF41-BB3D-94579CCD1F67}">
      <dgm:prSet/>
      <dgm:spPr/>
      <dgm:t>
        <a:bodyPr/>
        <a:lstStyle/>
        <a:p>
          <a:endParaRPr lang="en-US"/>
        </a:p>
      </dgm:t>
    </dgm:pt>
    <dgm:pt modelId="{046D8CF5-5400-FF49-867C-60CAE4A3ECE4}">
      <dgm:prSet phldrT="[Text]"/>
      <dgm:spPr/>
      <dgm:t>
        <a:bodyPr/>
        <a:lstStyle/>
        <a:p>
          <a:r>
            <a:rPr lang="en-US" dirty="0" smtClean="0"/>
            <a:t>Videoconference with Diagrams</a:t>
          </a:r>
          <a:endParaRPr lang="en-US" dirty="0"/>
        </a:p>
      </dgm:t>
    </dgm:pt>
    <dgm:pt modelId="{64D796ED-FD81-FC47-AAED-6A7D436625BD}" type="parTrans" cxnId="{87BF5EE9-B982-6E45-877F-8083EBAADECD}">
      <dgm:prSet/>
      <dgm:spPr/>
      <dgm:t>
        <a:bodyPr/>
        <a:lstStyle/>
        <a:p>
          <a:endParaRPr lang="en-US"/>
        </a:p>
      </dgm:t>
    </dgm:pt>
    <dgm:pt modelId="{D8A89BAF-0F59-1640-ADD1-5F50A1A53D88}" type="sibTrans" cxnId="{87BF5EE9-B982-6E45-877F-8083EBAADECD}">
      <dgm:prSet/>
      <dgm:spPr/>
      <dgm:t>
        <a:bodyPr/>
        <a:lstStyle/>
        <a:p>
          <a:endParaRPr lang="en-US"/>
        </a:p>
      </dgm:t>
    </dgm:pt>
    <dgm:pt modelId="{4A607CCF-0957-534C-AA7E-34E820C97D1E}">
      <dgm:prSet phldrT="[Text]"/>
      <dgm:spPr/>
      <dgm:t>
        <a:bodyPr/>
        <a:lstStyle/>
        <a:p>
          <a:r>
            <a:rPr lang="en-US" dirty="0" smtClean="0"/>
            <a:t>Videoconference</a:t>
          </a:r>
          <a:endParaRPr lang="en-US" dirty="0"/>
        </a:p>
      </dgm:t>
    </dgm:pt>
    <dgm:pt modelId="{7F5C4092-5C57-0D47-9019-CAD56CE54CAC}" type="parTrans" cxnId="{17938ECD-C988-8048-965D-5941FB9B34D9}">
      <dgm:prSet/>
      <dgm:spPr/>
      <dgm:t>
        <a:bodyPr/>
        <a:lstStyle/>
        <a:p>
          <a:endParaRPr lang="en-US"/>
        </a:p>
      </dgm:t>
    </dgm:pt>
    <dgm:pt modelId="{721A3E03-50B7-A743-A940-98B1C4D4A080}" type="sibTrans" cxnId="{17938ECD-C988-8048-965D-5941FB9B34D9}">
      <dgm:prSet/>
      <dgm:spPr/>
      <dgm:t>
        <a:bodyPr/>
        <a:lstStyle/>
        <a:p>
          <a:endParaRPr lang="en-US"/>
        </a:p>
      </dgm:t>
    </dgm:pt>
    <dgm:pt modelId="{6C772B8C-D3C7-344E-9E1F-EC4516222595}">
      <dgm:prSet phldrT="[Text]"/>
      <dgm:spPr/>
      <dgm:t>
        <a:bodyPr/>
        <a:lstStyle/>
        <a:p>
          <a:r>
            <a:rPr lang="en-US" dirty="0" smtClean="0"/>
            <a:t>Phone with Virtual Whiteboard</a:t>
          </a:r>
          <a:endParaRPr lang="en-US" dirty="0"/>
        </a:p>
      </dgm:t>
    </dgm:pt>
    <dgm:pt modelId="{3215B637-DDD0-DB4E-85C8-D165922F129C}" type="parTrans" cxnId="{3E546922-6D57-534C-B696-4AAC2BBADED3}">
      <dgm:prSet/>
      <dgm:spPr/>
      <dgm:t>
        <a:bodyPr/>
        <a:lstStyle/>
        <a:p>
          <a:endParaRPr lang="en-US"/>
        </a:p>
      </dgm:t>
    </dgm:pt>
    <dgm:pt modelId="{0ADF6496-3677-6949-B38E-B0E2A9FB43CA}" type="sibTrans" cxnId="{3E546922-6D57-534C-B696-4AAC2BBADED3}">
      <dgm:prSet/>
      <dgm:spPr/>
      <dgm:t>
        <a:bodyPr/>
        <a:lstStyle/>
        <a:p>
          <a:endParaRPr lang="en-US"/>
        </a:p>
      </dgm:t>
    </dgm:pt>
    <dgm:pt modelId="{28223118-E992-CE4E-9DED-2A385E30F77D}">
      <dgm:prSet phldrT="[Text]"/>
      <dgm:spPr/>
      <dgm:t>
        <a:bodyPr/>
        <a:lstStyle/>
        <a:p>
          <a:r>
            <a:rPr lang="en-US" dirty="0" smtClean="0"/>
            <a:t>Phone with Diagrams</a:t>
          </a:r>
          <a:endParaRPr lang="en-US" dirty="0"/>
        </a:p>
      </dgm:t>
    </dgm:pt>
    <dgm:pt modelId="{C5E0D3F6-EDC3-2F4A-9039-7A7B19E96CA2}" type="parTrans" cxnId="{C91FDB8B-7CC8-F647-AF8E-D5960AEF97DF}">
      <dgm:prSet/>
      <dgm:spPr/>
      <dgm:t>
        <a:bodyPr/>
        <a:lstStyle/>
        <a:p>
          <a:endParaRPr lang="en-US"/>
        </a:p>
      </dgm:t>
    </dgm:pt>
    <dgm:pt modelId="{8734BD23-90C4-6647-B275-23D87ECE2FB3}" type="sibTrans" cxnId="{C91FDB8B-7CC8-F647-AF8E-D5960AEF97DF}">
      <dgm:prSet/>
      <dgm:spPr/>
      <dgm:t>
        <a:bodyPr/>
        <a:lstStyle/>
        <a:p>
          <a:endParaRPr lang="en-US"/>
        </a:p>
      </dgm:t>
    </dgm:pt>
    <dgm:pt modelId="{7092D949-1FCE-274D-B136-04508BEA3526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C0B716B-233B-9C4F-B0DF-53E09F286E11}" type="parTrans" cxnId="{5A9D5F86-5C74-2C45-A559-FD6F72DA5901}">
      <dgm:prSet/>
      <dgm:spPr/>
      <dgm:t>
        <a:bodyPr/>
        <a:lstStyle/>
        <a:p>
          <a:endParaRPr lang="en-US"/>
        </a:p>
      </dgm:t>
    </dgm:pt>
    <dgm:pt modelId="{2DF37FE7-A72D-1D4C-BDD4-68634D129B26}" type="sibTrans" cxnId="{5A9D5F86-5C74-2C45-A559-FD6F72DA5901}">
      <dgm:prSet/>
      <dgm:spPr/>
      <dgm:t>
        <a:bodyPr/>
        <a:lstStyle/>
        <a:p>
          <a:endParaRPr lang="en-US"/>
        </a:p>
      </dgm:t>
    </dgm:pt>
    <dgm:pt modelId="{A39BF408-BDED-0F41-9BE0-76DA5AC1431C}">
      <dgm:prSet phldrT="[Text]"/>
      <dgm:spPr/>
      <dgm:t>
        <a:bodyPr/>
        <a:lstStyle/>
        <a:p>
          <a:r>
            <a:rPr lang="en-US" dirty="0" smtClean="0"/>
            <a:t>Chat</a:t>
          </a:r>
          <a:endParaRPr lang="en-US" dirty="0"/>
        </a:p>
      </dgm:t>
    </dgm:pt>
    <dgm:pt modelId="{21B082F7-5DB6-0E43-88B2-10EE91DDF070}" type="parTrans" cxnId="{5FA9F981-878F-A448-9B60-EAD917F3ADD9}">
      <dgm:prSet/>
      <dgm:spPr/>
      <dgm:t>
        <a:bodyPr/>
        <a:lstStyle/>
        <a:p>
          <a:endParaRPr lang="en-US"/>
        </a:p>
      </dgm:t>
    </dgm:pt>
    <dgm:pt modelId="{746375C5-77F0-1344-AB1E-CD623D5A415D}" type="sibTrans" cxnId="{5FA9F981-878F-A448-9B60-EAD917F3ADD9}">
      <dgm:prSet/>
      <dgm:spPr/>
      <dgm:t>
        <a:bodyPr/>
        <a:lstStyle/>
        <a:p>
          <a:endParaRPr lang="en-US"/>
        </a:p>
      </dgm:t>
    </dgm:pt>
    <dgm:pt modelId="{E8F49B53-1D78-654C-85EC-7C8FAEC85548}">
      <dgm:prSet phldrT="[Text]"/>
      <dgm:spPr/>
      <dgm:t>
        <a:bodyPr/>
        <a:lstStyle/>
        <a:p>
          <a:r>
            <a:rPr lang="en-US" dirty="0" smtClean="0"/>
            <a:t>E-mail</a:t>
          </a:r>
          <a:endParaRPr lang="en-US" dirty="0"/>
        </a:p>
      </dgm:t>
    </dgm:pt>
    <dgm:pt modelId="{C336C6A1-D67D-DC40-89E1-6270373BF27A}" type="parTrans" cxnId="{730DD813-5636-894A-BDE5-8409DB3F7BD1}">
      <dgm:prSet/>
      <dgm:spPr/>
      <dgm:t>
        <a:bodyPr/>
        <a:lstStyle/>
        <a:p>
          <a:endParaRPr lang="en-US"/>
        </a:p>
      </dgm:t>
    </dgm:pt>
    <dgm:pt modelId="{0D5E57F8-F1D2-2E4E-A838-B6BB15AFFEC2}" type="sibTrans" cxnId="{730DD813-5636-894A-BDE5-8409DB3F7BD1}">
      <dgm:prSet/>
      <dgm:spPr/>
      <dgm:t>
        <a:bodyPr/>
        <a:lstStyle/>
        <a:p>
          <a:endParaRPr lang="en-US"/>
        </a:p>
      </dgm:t>
    </dgm:pt>
    <dgm:pt modelId="{056D29D9-E061-3A40-B1B5-46121C51DE90}" type="pres">
      <dgm:prSet presAssocID="{11AAA065-E7E4-BE40-B745-18ABD8B31C4C}" presName="Name0" presStyleCnt="0">
        <dgm:presLayoutVars>
          <dgm:dir/>
          <dgm:animLvl val="lvl"/>
          <dgm:resizeHandles val="exact"/>
        </dgm:presLayoutVars>
      </dgm:prSet>
      <dgm:spPr/>
    </dgm:pt>
    <dgm:pt modelId="{96401337-540B-8A43-8895-BE95C96F65C7}" type="pres">
      <dgm:prSet presAssocID="{C8DD054A-2424-B047-AED5-5354E36F0F5D}" presName="Name8" presStyleCnt="0"/>
      <dgm:spPr/>
    </dgm:pt>
    <dgm:pt modelId="{4A1ADD4A-CC2A-FF47-821A-5343820A8584}" type="pres">
      <dgm:prSet presAssocID="{C8DD054A-2424-B047-AED5-5354E36F0F5D}" presName="level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932B6-7237-FA4B-A15C-F412F6429F4D}" type="pres">
      <dgm:prSet presAssocID="{C8DD054A-2424-B047-AED5-5354E36F0F5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100B4-C4DE-4B4A-BBBE-2AC6B518CE5C}" type="pres">
      <dgm:prSet presAssocID="{B543D762-EDE6-DB40-9BC4-2FDAD8D98161}" presName="Name8" presStyleCnt="0"/>
      <dgm:spPr/>
    </dgm:pt>
    <dgm:pt modelId="{895CAB73-84A6-A443-B8B2-31FFB029B806}" type="pres">
      <dgm:prSet presAssocID="{B543D762-EDE6-DB40-9BC4-2FDAD8D98161}" presName="level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289DE-8F25-E149-878C-B865D7E7FF12}" type="pres">
      <dgm:prSet presAssocID="{B543D762-EDE6-DB40-9BC4-2FDAD8D981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6CB15-3207-DF4E-9281-F775EAE09A5D}" type="pres">
      <dgm:prSet presAssocID="{4F2FA008-2823-514A-AC06-7945BBC3597E}" presName="Name8" presStyleCnt="0"/>
      <dgm:spPr/>
    </dgm:pt>
    <dgm:pt modelId="{6D4AC319-B4FE-9F4E-9382-5BD16F132081}" type="pres">
      <dgm:prSet presAssocID="{4F2FA008-2823-514A-AC06-7945BBC3597E}" presName="level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51BFD-29F3-CE46-94F7-9A822B140A84}" type="pres">
      <dgm:prSet presAssocID="{4F2FA008-2823-514A-AC06-7945BBC359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FFF20-3546-EE48-A75C-F8E343D11796}" type="pres">
      <dgm:prSet presAssocID="{225510B3-30FA-C245-B813-D682642BB3F0}" presName="Name8" presStyleCnt="0"/>
      <dgm:spPr/>
    </dgm:pt>
    <dgm:pt modelId="{A7166EFE-8F36-0143-8FCD-050E8477C9D3}" type="pres">
      <dgm:prSet presAssocID="{225510B3-30FA-C245-B813-D682642BB3F0}" presName="level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26790-25B7-9C41-B0AA-EFF2848743E3}" type="pres">
      <dgm:prSet presAssocID="{225510B3-30FA-C245-B813-D682642BB3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849F0-F550-864A-A63D-746AC04D7CB8}" type="pres">
      <dgm:prSet presAssocID="{046D8CF5-5400-FF49-867C-60CAE4A3ECE4}" presName="Name8" presStyleCnt="0"/>
      <dgm:spPr/>
    </dgm:pt>
    <dgm:pt modelId="{A3595667-F25E-B440-8236-B17BD86A2AAA}" type="pres">
      <dgm:prSet presAssocID="{046D8CF5-5400-FF49-867C-60CAE4A3ECE4}" presName="level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7CD5E-0C2E-6748-8989-AEB57764C6B8}" type="pres">
      <dgm:prSet presAssocID="{046D8CF5-5400-FF49-867C-60CAE4A3EC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E914A-ED74-3B42-9975-78E17A1A7EDB}" type="pres">
      <dgm:prSet presAssocID="{4A607CCF-0957-534C-AA7E-34E820C97D1E}" presName="Name8" presStyleCnt="0"/>
      <dgm:spPr/>
    </dgm:pt>
    <dgm:pt modelId="{F4349B58-1B85-DB4E-B2DE-3B2358111CF5}" type="pres">
      <dgm:prSet presAssocID="{4A607CCF-0957-534C-AA7E-34E820C97D1E}" presName="level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68CA6-BBEB-8845-B93B-C8AF8342685D}" type="pres">
      <dgm:prSet presAssocID="{4A607CCF-0957-534C-AA7E-34E820C97D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14559-55F1-F14C-A399-AD331E2104D2}" type="pres">
      <dgm:prSet presAssocID="{6C772B8C-D3C7-344E-9E1F-EC4516222595}" presName="Name8" presStyleCnt="0"/>
      <dgm:spPr/>
    </dgm:pt>
    <dgm:pt modelId="{82BDB88A-137F-2C40-8A21-2C675EBEF76C}" type="pres">
      <dgm:prSet presAssocID="{6C772B8C-D3C7-344E-9E1F-EC4516222595}" presName="level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9A9D4-D4AE-F844-AFD3-81CDBA8BEB5F}" type="pres">
      <dgm:prSet presAssocID="{6C772B8C-D3C7-344E-9E1F-EC45162225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D3072-08EC-A846-8F92-BC9D8152A4BC}" type="pres">
      <dgm:prSet presAssocID="{28223118-E992-CE4E-9DED-2A385E30F77D}" presName="Name8" presStyleCnt="0"/>
      <dgm:spPr/>
    </dgm:pt>
    <dgm:pt modelId="{9B36F841-890D-934B-81CB-82454175860F}" type="pres">
      <dgm:prSet presAssocID="{28223118-E992-CE4E-9DED-2A385E30F77D}" presName="level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5D237-D172-624F-967B-90E7F5C9A0B6}" type="pres">
      <dgm:prSet presAssocID="{28223118-E992-CE4E-9DED-2A385E30F77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4D925-CC04-3845-8934-64B34E196584}" type="pres">
      <dgm:prSet presAssocID="{7092D949-1FCE-274D-B136-04508BEA3526}" presName="Name8" presStyleCnt="0"/>
      <dgm:spPr/>
    </dgm:pt>
    <dgm:pt modelId="{CE11707D-1BFE-A144-8FB3-D13560D9FE92}" type="pres">
      <dgm:prSet presAssocID="{7092D949-1FCE-274D-B136-04508BEA3526}" presName="level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EE5BD-9842-FE4E-AA64-C15AAF5E529D}" type="pres">
      <dgm:prSet presAssocID="{7092D949-1FCE-274D-B136-04508BEA35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39FA8-E698-E64B-924D-5F06B41995D8}" type="pres">
      <dgm:prSet presAssocID="{A39BF408-BDED-0F41-9BE0-76DA5AC1431C}" presName="Name8" presStyleCnt="0"/>
      <dgm:spPr/>
    </dgm:pt>
    <dgm:pt modelId="{3D7A834C-BFFB-5645-87B8-246551416769}" type="pres">
      <dgm:prSet presAssocID="{A39BF408-BDED-0F41-9BE0-76DA5AC1431C}" presName="level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9E49A-6B2E-5D44-A2AB-F99963DE9F60}" type="pres">
      <dgm:prSet presAssocID="{A39BF408-BDED-0F41-9BE0-76DA5AC143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111A0-88EB-AD4C-9C91-B63DB2C8C2F3}" type="pres">
      <dgm:prSet presAssocID="{E8F49B53-1D78-654C-85EC-7C8FAEC85548}" presName="Name8" presStyleCnt="0"/>
      <dgm:spPr/>
    </dgm:pt>
    <dgm:pt modelId="{1AD24915-B6F7-3641-8442-1BD7083D5AAE}" type="pres">
      <dgm:prSet presAssocID="{E8F49B53-1D78-654C-85EC-7C8FAEC85548}" presName="level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33799-07A1-574E-BF49-7AE5F60A4F62}" type="pres">
      <dgm:prSet presAssocID="{E8F49B53-1D78-654C-85EC-7C8FAEC8554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8A00C-DD86-344F-ACA6-43785EAEB6AC}" type="presOf" srcId="{B543D762-EDE6-DB40-9BC4-2FDAD8D98161}" destId="{895CAB73-84A6-A443-B8B2-31FFB029B806}" srcOrd="0" destOrd="0" presId="urn:microsoft.com/office/officeart/2005/8/layout/pyramid3"/>
    <dgm:cxn modelId="{49CCFC0E-6999-4948-B4ED-FC98BB88C76B}" type="presOf" srcId="{4F2FA008-2823-514A-AC06-7945BBC3597E}" destId="{6D4AC319-B4FE-9F4E-9382-5BD16F132081}" srcOrd="0" destOrd="0" presId="urn:microsoft.com/office/officeart/2005/8/layout/pyramid3"/>
    <dgm:cxn modelId="{26A29F87-6037-6247-8577-EF25E242016C}" type="presOf" srcId="{7092D949-1FCE-274D-B136-04508BEA3526}" destId="{460EE5BD-9842-FE4E-AA64-C15AAF5E529D}" srcOrd="1" destOrd="0" presId="urn:microsoft.com/office/officeart/2005/8/layout/pyramid3"/>
    <dgm:cxn modelId="{C91FDB8B-7CC8-F647-AF8E-D5960AEF97DF}" srcId="{11AAA065-E7E4-BE40-B745-18ABD8B31C4C}" destId="{28223118-E992-CE4E-9DED-2A385E30F77D}" srcOrd="7" destOrd="0" parTransId="{C5E0D3F6-EDC3-2F4A-9039-7A7B19E96CA2}" sibTransId="{8734BD23-90C4-6647-B275-23D87ECE2FB3}"/>
    <dgm:cxn modelId="{9810FB13-909F-6C4B-BA1B-1928D1A6D385}" type="presOf" srcId="{11AAA065-E7E4-BE40-B745-18ABD8B31C4C}" destId="{056D29D9-E061-3A40-B1B5-46121C51DE90}" srcOrd="0" destOrd="0" presId="urn:microsoft.com/office/officeart/2005/8/layout/pyramid3"/>
    <dgm:cxn modelId="{447BBD46-6363-0546-88C7-5F34B964DDF4}" type="presOf" srcId="{4F2FA008-2823-514A-AC06-7945BBC3597E}" destId="{F8851BFD-29F3-CE46-94F7-9A822B140A84}" srcOrd="1" destOrd="0" presId="urn:microsoft.com/office/officeart/2005/8/layout/pyramid3"/>
    <dgm:cxn modelId="{43E378E4-B387-7D4F-A1EF-1F5DDCD71E7B}" type="presOf" srcId="{046D8CF5-5400-FF49-867C-60CAE4A3ECE4}" destId="{A3595667-F25E-B440-8236-B17BD86A2AAA}" srcOrd="0" destOrd="0" presId="urn:microsoft.com/office/officeart/2005/8/layout/pyramid3"/>
    <dgm:cxn modelId="{4FF2E4AA-FAAA-7B41-A075-C9F1187ADE9E}" type="presOf" srcId="{B543D762-EDE6-DB40-9BC4-2FDAD8D98161}" destId="{2F6289DE-8F25-E149-878C-B865D7E7FF12}" srcOrd="1" destOrd="0" presId="urn:microsoft.com/office/officeart/2005/8/layout/pyramid3"/>
    <dgm:cxn modelId="{3E546922-6D57-534C-B696-4AAC2BBADED3}" srcId="{11AAA065-E7E4-BE40-B745-18ABD8B31C4C}" destId="{6C772B8C-D3C7-344E-9E1F-EC4516222595}" srcOrd="6" destOrd="0" parTransId="{3215B637-DDD0-DB4E-85C8-D165922F129C}" sibTransId="{0ADF6496-3677-6949-B38E-B0E2A9FB43CA}"/>
    <dgm:cxn modelId="{30312385-B8F0-5343-AF66-08225E60C3D4}" type="presOf" srcId="{6C772B8C-D3C7-344E-9E1F-EC4516222595}" destId="{D629A9D4-D4AE-F844-AFD3-81CDBA8BEB5F}" srcOrd="1" destOrd="0" presId="urn:microsoft.com/office/officeart/2005/8/layout/pyramid3"/>
    <dgm:cxn modelId="{5FA9F981-878F-A448-9B60-EAD917F3ADD9}" srcId="{11AAA065-E7E4-BE40-B745-18ABD8B31C4C}" destId="{A39BF408-BDED-0F41-9BE0-76DA5AC1431C}" srcOrd="9" destOrd="0" parTransId="{21B082F7-5DB6-0E43-88B2-10EE91DDF070}" sibTransId="{746375C5-77F0-1344-AB1E-CD623D5A415D}"/>
    <dgm:cxn modelId="{7E0D9CB2-846F-8D46-9D9E-FA211838A4E1}" type="presOf" srcId="{E8F49B53-1D78-654C-85EC-7C8FAEC85548}" destId="{1AD24915-B6F7-3641-8442-1BD7083D5AAE}" srcOrd="0" destOrd="0" presId="urn:microsoft.com/office/officeart/2005/8/layout/pyramid3"/>
    <dgm:cxn modelId="{128E98C1-5B29-E54E-9A81-D4ECCF475A56}" srcId="{11AAA065-E7E4-BE40-B745-18ABD8B31C4C}" destId="{4F2FA008-2823-514A-AC06-7945BBC3597E}" srcOrd="2" destOrd="0" parTransId="{DAEC0942-42D9-AA49-AAE1-6D31E0CEA518}" sibTransId="{0AC28E3D-27A4-694F-8887-6C2B46997AF4}"/>
    <dgm:cxn modelId="{39DEDFF9-4990-D34A-A718-0B5D1A1057E5}" type="presOf" srcId="{6C772B8C-D3C7-344E-9E1F-EC4516222595}" destId="{82BDB88A-137F-2C40-8A21-2C675EBEF76C}" srcOrd="0" destOrd="0" presId="urn:microsoft.com/office/officeart/2005/8/layout/pyramid3"/>
    <dgm:cxn modelId="{4E53D3F9-2179-D34E-8D57-274598721DB4}" srcId="{11AAA065-E7E4-BE40-B745-18ABD8B31C4C}" destId="{B543D762-EDE6-DB40-9BC4-2FDAD8D98161}" srcOrd="1" destOrd="0" parTransId="{75AA6478-E13D-4048-9DAB-46C794DA2F83}" sibTransId="{61744C94-538D-5441-B1E4-C193939175EC}"/>
    <dgm:cxn modelId="{D0748EC1-7409-904D-BEFC-FD994AF481A8}" type="presOf" srcId="{4A607CCF-0957-534C-AA7E-34E820C97D1E}" destId="{F4349B58-1B85-DB4E-B2DE-3B2358111CF5}" srcOrd="0" destOrd="0" presId="urn:microsoft.com/office/officeart/2005/8/layout/pyramid3"/>
    <dgm:cxn modelId="{87BF5EE9-B982-6E45-877F-8083EBAADECD}" srcId="{11AAA065-E7E4-BE40-B745-18ABD8B31C4C}" destId="{046D8CF5-5400-FF49-867C-60CAE4A3ECE4}" srcOrd="4" destOrd="0" parTransId="{64D796ED-FD81-FC47-AAED-6A7D436625BD}" sibTransId="{D8A89BAF-0F59-1640-ADD1-5F50A1A53D88}"/>
    <dgm:cxn modelId="{730DD813-5636-894A-BDE5-8409DB3F7BD1}" srcId="{11AAA065-E7E4-BE40-B745-18ABD8B31C4C}" destId="{E8F49B53-1D78-654C-85EC-7C8FAEC85548}" srcOrd="10" destOrd="0" parTransId="{C336C6A1-D67D-DC40-89E1-6270373BF27A}" sibTransId="{0D5E57F8-F1D2-2E4E-A838-B6BB15AFFEC2}"/>
    <dgm:cxn modelId="{5A9D5F86-5C74-2C45-A559-FD6F72DA5901}" srcId="{11AAA065-E7E4-BE40-B745-18ABD8B31C4C}" destId="{7092D949-1FCE-274D-B136-04508BEA3526}" srcOrd="8" destOrd="0" parTransId="{CC0B716B-233B-9C4F-B0DF-53E09F286E11}" sibTransId="{2DF37FE7-A72D-1D4C-BDD4-68634D129B26}"/>
    <dgm:cxn modelId="{E73C4835-3C17-2043-AAC1-993F2012E15A}" type="presOf" srcId="{046D8CF5-5400-FF49-867C-60CAE4A3ECE4}" destId="{6087CD5E-0C2E-6748-8989-AEB57764C6B8}" srcOrd="1" destOrd="0" presId="urn:microsoft.com/office/officeart/2005/8/layout/pyramid3"/>
    <dgm:cxn modelId="{C7F5897B-6707-CF4F-B9F7-8176EEE9A867}" type="presOf" srcId="{A39BF408-BDED-0F41-9BE0-76DA5AC1431C}" destId="{3D7A834C-BFFB-5645-87B8-246551416769}" srcOrd="0" destOrd="0" presId="urn:microsoft.com/office/officeart/2005/8/layout/pyramid3"/>
    <dgm:cxn modelId="{FAEE9241-D7E1-EF48-856E-377E5B5CB8A9}" type="presOf" srcId="{225510B3-30FA-C245-B813-D682642BB3F0}" destId="{B2A26790-25B7-9C41-B0AA-EFF2848743E3}" srcOrd="1" destOrd="0" presId="urn:microsoft.com/office/officeart/2005/8/layout/pyramid3"/>
    <dgm:cxn modelId="{A51812D3-3903-3F44-9339-4D4F0575D8F5}" type="presOf" srcId="{225510B3-30FA-C245-B813-D682642BB3F0}" destId="{A7166EFE-8F36-0143-8FCD-050E8477C9D3}" srcOrd="0" destOrd="0" presId="urn:microsoft.com/office/officeart/2005/8/layout/pyramid3"/>
    <dgm:cxn modelId="{70D01E11-24D5-674D-A8A2-6E2FBAD67B9D}" type="presOf" srcId="{C8DD054A-2424-B047-AED5-5354E36F0F5D}" destId="{87C932B6-7237-FA4B-A15C-F412F6429F4D}" srcOrd="1" destOrd="0" presId="urn:microsoft.com/office/officeart/2005/8/layout/pyramid3"/>
    <dgm:cxn modelId="{13A0749B-6A04-6946-A61E-5D9A38E05B22}" srcId="{11AAA065-E7E4-BE40-B745-18ABD8B31C4C}" destId="{C8DD054A-2424-B047-AED5-5354E36F0F5D}" srcOrd="0" destOrd="0" parTransId="{5419C550-2CFE-F84A-B77D-4E4AFA69C1E8}" sibTransId="{67048088-42F0-1745-BAE6-0EA8EE63571B}"/>
    <dgm:cxn modelId="{259EA307-ACBB-104E-A652-4D3DC4AA77E4}" type="presOf" srcId="{7092D949-1FCE-274D-B136-04508BEA3526}" destId="{CE11707D-1BFE-A144-8FB3-D13560D9FE92}" srcOrd="0" destOrd="0" presId="urn:microsoft.com/office/officeart/2005/8/layout/pyramid3"/>
    <dgm:cxn modelId="{AD626248-A3DB-B34B-B096-A568054AE0BA}" type="presOf" srcId="{4A607CCF-0957-534C-AA7E-34E820C97D1E}" destId="{DE268CA6-BBEB-8845-B93B-C8AF8342685D}" srcOrd="1" destOrd="0" presId="urn:microsoft.com/office/officeart/2005/8/layout/pyramid3"/>
    <dgm:cxn modelId="{1FE89C59-F9F3-8B46-828A-606E0330774A}" type="presOf" srcId="{28223118-E992-CE4E-9DED-2A385E30F77D}" destId="{6265D237-D172-624F-967B-90E7F5C9A0B6}" srcOrd="1" destOrd="0" presId="urn:microsoft.com/office/officeart/2005/8/layout/pyramid3"/>
    <dgm:cxn modelId="{727EBB53-8D6C-CF41-BB3D-94579CCD1F67}" srcId="{11AAA065-E7E4-BE40-B745-18ABD8B31C4C}" destId="{225510B3-30FA-C245-B813-D682642BB3F0}" srcOrd="3" destOrd="0" parTransId="{64FE3309-C50C-F84B-AF0B-E3C5A9BC6D8D}" sibTransId="{B0ADAAB3-A2D0-0C48-AAE3-AC35ECEA31B9}"/>
    <dgm:cxn modelId="{17938ECD-C988-8048-965D-5941FB9B34D9}" srcId="{11AAA065-E7E4-BE40-B745-18ABD8B31C4C}" destId="{4A607CCF-0957-534C-AA7E-34E820C97D1E}" srcOrd="5" destOrd="0" parTransId="{7F5C4092-5C57-0D47-9019-CAD56CE54CAC}" sibTransId="{721A3E03-50B7-A743-A940-98B1C4D4A080}"/>
    <dgm:cxn modelId="{04A3F8B5-205E-854E-94FB-B28B5241BCE5}" type="presOf" srcId="{C8DD054A-2424-B047-AED5-5354E36F0F5D}" destId="{4A1ADD4A-CC2A-FF47-821A-5343820A8584}" srcOrd="0" destOrd="0" presId="urn:microsoft.com/office/officeart/2005/8/layout/pyramid3"/>
    <dgm:cxn modelId="{125150ED-2737-4345-A5B4-D714439304CD}" type="presOf" srcId="{28223118-E992-CE4E-9DED-2A385E30F77D}" destId="{9B36F841-890D-934B-81CB-82454175860F}" srcOrd="0" destOrd="0" presId="urn:microsoft.com/office/officeart/2005/8/layout/pyramid3"/>
    <dgm:cxn modelId="{CA30CBD3-952C-8640-BE00-7581DE642A04}" type="presOf" srcId="{E8F49B53-1D78-654C-85EC-7C8FAEC85548}" destId="{4C933799-07A1-574E-BF49-7AE5F60A4F62}" srcOrd="1" destOrd="0" presId="urn:microsoft.com/office/officeart/2005/8/layout/pyramid3"/>
    <dgm:cxn modelId="{FCF50F78-5F8F-5C4A-8494-527617AC8F58}" type="presOf" srcId="{A39BF408-BDED-0F41-9BE0-76DA5AC1431C}" destId="{E819E49A-6B2E-5D44-A2AB-F99963DE9F60}" srcOrd="1" destOrd="0" presId="urn:microsoft.com/office/officeart/2005/8/layout/pyramid3"/>
    <dgm:cxn modelId="{2137DE55-255B-484A-A31E-9BF2906A8A02}" type="presParOf" srcId="{056D29D9-E061-3A40-B1B5-46121C51DE90}" destId="{96401337-540B-8A43-8895-BE95C96F65C7}" srcOrd="0" destOrd="0" presId="urn:microsoft.com/office/officeart/2005/8/layout/pyramid3"/>
    <dgm:cxn modelId="{3BB6BF17-4D19-0045-B4FF-BBD082881BFE}" type="presParOf" srcId="{96401337-540B-8A43-8895-BE95C96F65C7}" destId="{4A1ADD4A-CC2A-FF47-821A-5343820A8584}" srcOrd="0" destOrd="0" presId="urn:microsoft.com/office/officeart/2005/8/layout/pyramid3"/>
    <dgm:cxn modelId="{35453045-DDB4-934D-84F5-EF277F6E89D7}" type="presParOf" srcId="{96401337-540B-8A43-8895-BE95C96F65C7}" destId="{87C932B6-7237-FA4B-A15C-F412F6429F4D}" srcOrd="1" destOrd="0" presId="urn:microsoft.com/office/officeart/2005/8/layout/pyramid3"/>
    <dgm:cxn modelId="{C69B8F90-AF15-A64B-9EB6-AB4008315B60}" type="presParOf" srcId="{056D29D9-E061-3A40-B1B5-46121C51DE90}" destId="{4FC100B4-C4DE-4B4A-BBBE-2AC6B518CE5C}" srcOrd="1" destOrd="0" presId="urn:microsoft.com/office/officeart/2005/8/layout/pyramid3"/>
    <dgm:cxn modelId="{8FCBC249-370B-DD4D-99D5-3E641D093AD7}" type="presParOf" srcId="{4FC100B4-C4DE-4B4A-BBBE-2AC6B518CE5C}" destId="{895CAB73-84A6-A443-B8B2-31FFB029B806}" srcOrd="0" destOrd="0" presId="urn:microsoft.com/office/officeart/2005/8/layout/pyramid3"/>
    <dgm:cxn modelId="{EEC1431D-1731-DC49-823D-4D05471482CC}" type="presParOf" srcId="{4FC100B4-C4DE-4B4A-BBBE-2AC6B518CE5C}" destId="{2F6289DE-8F25-E149-878C-B865D7E7FF12}" srcOrd="1" destOrd="0" presId="urn:microsoft.com/office/officeart/2005/8/layout/pyramid3"/>
    <dgm:cxn modelId="{4DA16304-ABF7-4D48-BAEC-A9EBF2C6BE1D}" type="presParOf" srcId="{056D29D9-E061-3A40-B1B5-46121C51DE90}" destId="{8416CB15-3207-DF4E-9281-F775EAE09A5D}" srcOrd="2" destOrd="0" presId="urn:microsoft.com/office/officeart/2005/8/layout/pyramid3"/>
    <dgm:cxn modelId="{C0FC259A-BDBA-7C44-8500-262E31F4DA75}" type="presParOf" srcId="{8416CB15-3207-DF4E-9281-F775EAE09A5D}" destId="{6D4AC319-B4FE-9F4E-9382-5BD16F132081}" srcOrd="0" destOrd="0" presId="urn:microsoft.com/office/officeart/2005/8/layout/pyramid3"/>
    <dgm:cxn modelId="{09AEF576-40A2-3D42-9D74-5ED6F4079969}" type="presParOf" srcId="{8416CB15-3207-DF4E-9281-F775EAE09A5D}" destId="{F8851BFD-29F3-CE46-94F7-9A822B140A84}" srcOrd="1" destOrd="0" presId="urn:microsoft.com/office/officeart/2005/8/layout/pyramid3"/>
    <dgm:cxn modelId="{0E5A3F56-890A-9A49-A6C7-5BF422DD567A}" type="presParOf" srcId="{056D29D9-E061-3A40-B1B5-46121C51DE90}" destId="{CDFFFF20-3546-EE48-A75C-F8E343D11796}" srcOrd="3" destOrd="0" presId="urn:microsoft.com/office/officeart/2005/8/layout/pyramid3"/>
    <dgm:cxn modelId="{49DB8A12-6039-8940-A006-798412F66F6B}" type="presParOf" srcId="{CDFFFF20-3546-EE48-A75C-F8E343D11796}" destId="{A7166EFE-8F36-0143-8FCD-050E8477C9D3}" srcOrd="0" destOrd="0" presId="urn:microsoft.com/office/officeart/2005/8/layout/pyramid3"/>
    <dgm:cxn modelId="{97C3F121-AF77-A14A-B0E1-064906638FAB}" type="presParOf" srcId="{CDFFFF20-3546-EE48-A75C-F8E343D11796}" destId="{B2A26790-25B7-9C41-B0AA-EFF2848743E3}" srcOrd="1" destOrd="0" presId="urn:microsoft.com/office/officeart/2005/8/layout/pyramid3"/>
    <dgm:cxn modelId="{707E157D-406E-4F4F-9719-1201E23B9E1B}" type="presParOf" srcId="{056D29D9-E061-3A40-B1B5-46121C51DE90}" destId="{771849F0-F550-864A-A63D-746AC04D7CB8}" srcOrd="4" destOrd="0" presId="urn:microsoft.com/office/officeart/2005/8/layout/pyramid3"/>
    <dgm:cxn modelId="{BB6F2E47-677C-0244-96BB-682C9380584E}" type="presParOf" srcId="{771849F0-F550-864A-A63D-746AC04D7CB8}" destId="{A3595667-F25E-B440-8236-B17BD86A2AAA}" srcOrd="0" destOrd="0" presId="urn:microsoft.com/office/officeart/2005/8/layout/pyramid3"/>
    <dgm:cxn modelId="{D2AD4988-F63E-444F-8553-DA7D36D7256E}" type="presParOf" srcId="{771849F0-F550-864A-A63D-746AC04D7CB8}" destId="{6087CD5E-0C2E-6748-8989-AEB57764C6B8}" srcOrd="1" destOrd="0" presId="urn:microsoft.com/office/officeart/2005/8/layout/pyramid3"/>
    <dgm:cxn modelId="{FF619C70-A4F5-BF45-8118-F76A5A800238}" type="presParOf" srcId="{056D29D9-E061-3A40-B1B5-46121C51DE90}" destId="{4E9E914A-ED74-3B42-9975-78E17A1A7EDB}" srcOrd="5" destOrd="0" presId="urn:microsoft.com/office/officeart/2005/8/layout/pyramid3"/>
    <dgm:cxn modelId="{D22B62A0-232F-9F4F-B6B2-B0027959920A}" type="presParOf" srcId="{4E9E914A-ED74-3B42-9975-78E17A1A7EDB}" destId="{F4349B58-1B85-DB4E-B2DE-3B2358111CF5}" srcOrd="0" destOrd="0" presId="urn:microsoft.com/office/officeart/2005/8/layout/pyramid3"/>
    <dgm:cxn modelId="{25395E73-66BF-0D47-8D77-B3BDA4BB3C99}" type="presParOf" srcId="{4E9E914A-ED74-3B42-9975-78E17A1A7EDB}" destId="{DE268CA6-BBEB-8845-B93B-C8AF8342685D}" srcOrd="1" destOrd="0" presId="urn:microsoft.com/office/officeart/2005/8/layout/pyramid3"/>
    <dgm:cxn modelId="{FF3B0DDD-7406-7F4B-A4E9-C28AA18E4E21}" type="presParOf" srcId="{056D29D9-E061-3A40-B1B5-46121C51DE90}" destId="{D7114559-55F1-F14C-A399-AD331E2104D2}" srcOrd="6" destOrd="0" presId="urn:microsoft.com/office/officeart/2005/8/layout/pyramid3"/>
    <dgm:cxn modelId="{F1C7DA22-6780-0649-93D3-891CCB583C83}" type="presParOf" srcId="{D7114559-55F1-F14C-A399-AD331E2104D2}" destId="{82BDB88A-137F-2C40-8A21-2C675EBEF76C}" srcOrd="0" destOrd="0" presId="urn:microsoft.com/office/officeart/2005/8/layout/pyramid3"/>
    <dgm:cxn modelId="{B035A878-BEDD-1047-9D15-0C17E1D2810F}" type="presParOf" srcId="{D7114559-55F1-F14C-A399-AD331E2104D2}" destId="{D629A9D4-D4AE-F844-AFD3-81CDBA8BEB5F}" srcOrd="1" destOrd="0" presId="urn:microsoft.com/office/officeart/2005/8/layout/pyramid3"/>
    <dgm:cxn modelId="{2199AA0D-77B2-B24C-9EC6-7B98B498EAE0}" type="presParOf" srcId="{056D29D9-E061-3A40-B1B5-46121C51DE90}" destId="{702D3072-08EC-A846-8F92-BC9D8152A4BC}" srcOrd="7" destOrd="0" presId="urn:microsoft.com/office/officeart/2005/8/layout/pyramid3"/>
    <dgm:cxn modelId="{397BF2D1-80AB-2246-B6C8-4358CFAD96B7}" type="presParOf" srcId="{702D3072-08EC-A846-8F92-BC9D8152A4BC}" destId="{9B36F841-890D-934B-81CB-82454175860F}" srcOrd="0" destOrd="0" presId="urn:microsoft.com/office/officeart/2005/8/layout/pyramid3"/>
    <dgm:cxn modelId="{B79D6011-818C-D547-BBA5-25CEB3199C67}" type="presParOf" srcId="{702D3072-08EC-A846-8F92-BC9D8152A4BC}" destId="{6265D237-D172-624F-967B-90E7F5C9A0B6}" srcOrd="1" destOrd="0" presId="urn:microsoft.com/office/officeart/2005/8/layout/pyramid3"/>
    <dgm:cxn modelId="{09ABD89A-E7B8-9B4F-AF3C-671C306602A3}" type="presParOf" srcId="{056D29D9-E061-3A40-B1B5-46121C51DE90}" destId="{74A4D925-CC04-3845-8934-64B34E196584}" srcOrd="8" destOrd="0" presId="urn:microsoft.com/office/officeart/2005/8/layout/pyramid3"/>
    <dgm:cxn modelId="{D1B35B99-DA3F-C142-8C60-84AC057C6658}" type="presParOf" srcId="{74A4D925-CC04-3845-8934-64B34E196584}" destId="{CE11707D-1BFE-A144-8FB3-D13560D9FE92}" srcOrd="0" destOrd="0" presId="urn:microsoft.com/office/officeart/2005/8/layout/pyramid3"/>
    <dgm:cxn modelId="{AB170A65-D1C9-AB40-890E-E7FA21A84D5E}" type="presParOf" srcId="{74A4D925-CC04-3845-8934-64B34E196584}" destId="{460EE5BD-9842-FE4E-AA64-C15AAF5E529D}" srcOrd="1" destOrd="0" presId="urn:microsoft.com/office/officeart/2005/8/layout/pyramid3"/>
    <dgm:cxn modelId="{D68B0FAF-2AD1-224E-B95F-50098318FE02}" type="presParOf" srcId="{056D29D9-E061-3A40-B1B5-46121C51DE90}" destId="{A5E39FA8-E698-E64B-924D-5F06B41995D8}" srcOrd="9" destOrd="0" presId="urn:microsoft.com/office/officeart/2005/8/layout/pyramid3"/>
    <dgm:cxn modelId="{251ACC46-490F-CA4D-B52C-7FB5210B002B}" type="presParOf" srcId="{A5E39FA8-E698-E64B-924D-5F06B41995D8}" destId="{3D7A834C-BFFB-5645-87B8-246551416769}" srcOrd="0" destOrd="0" presId="urn:microsoft.com/office/officeart/2005/8/layout/pyramid3"/>
    <dgm:cxn modelId="{AB783455-6FE0-594A-B0A0-FFC1539F5D53}" type="presParOf" srcId="{A5E39FA8-E698-E64B-924D-5F06B41995D8}" destId="{E819E49A-6B2E-5D44-A2AB-F99963DE9F60}" srcOrd="1" destOrd="0" presId="urn:microsoft.com/office/officeart/2005/8/layout/pyramid3"/>
    <dgm:cxn modelId="{A9AF6671-F0A8-A248-BF33-22C113E524B3}" type="presParOf" srcId="{056D29D9-E061-3A40-B1B5-46121C51DE90}" destId="{8BC111A0-88EB-AD4C-9C91-B63DB2C8C2F3}" srcOrd="10" destOrd="0" presId="urn:microsoft.com/office/officeart/2005/8/layout/pyramid3"/>
    <dgm:cxn modelId="{7F87CD7A-9EE4-BA42-95ED-6768675697E9}" type="presParOf" srcId="{8BC111A0-88EB-AD4C-9C91-B63DB2C8C2F3}" destId="{1AD24915-B6F7-3641-8442-1BD7083D5AAE}" srcOrd="0" destOrd="0" presId="urn:microsoft.com/office/officeart/2005/8/layout/pyramid3"/>
    <dgm:cxn modelId="{345E3DB4-DB7F-3648-93F8-A537F46CB60E}" type="presParOf" srcId="{8BC111A0-88EB-AD4C-9C91-B63DB2C8C2F3}" destId="{4C933799-07A1-574E-BF49-7AE5F60A4F6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ADD4A-CC2A-FF47-821A-5343820A8584}">
      <dsp:nvSpPr>
        <dsp:cNvPr id="0" name=""/>
        <dsp:cNvSpPr/>
      </dsp:nvSpPr>
      <dsp:spPr>
        <a:xfrm rot="10800000">
          <a:off x="0" y="0"/>
          <a:ext cx="8229600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Face-to-Face with Whiteboard</a:t>
          </a:r>
        </a:p>
      </dsp:txBody>
      <dsp:txXfrm rot="-10800000">
        <a:off x="1440179" y="0"/>
        <a:ext cx="5349240" cy="411451"/>
      </dsp:txXfrm>
    </dsp:sp>
    <dsp:sp modelId="{895CAB73-84A6-A443-B8B2-31FFB029B806}">
      <dsp:nvSpPr>
        <dsp:cNvPr id="0" name=""/>
        <dsp:cNvSpPr/>
      </dsp:nvSpPr>
      <dsp:spPr>
        <a:xfrm rot="10800000">
          <a:off x="374072" y="411451"/>
          <a:ext cx="7481454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Face-to-Face with Diagrams</a:t>
          </a:r>
          <a:endParaRPr lang="en-US" sz="1400" kern="1200" dirty="0"/>
        </a:p>
      </dsp:txBody>
      <dsp:txXfrm rot="-10800000">
        <a:off x="1683327" y="411451"/>
        <a:ext cx="4862945" cy="411451"/>
      </dsp:txXfrm>
    </dsp:sp>
    <dsp:sp modelId="{6D4AC319-B4FE-9F4E-9382-5BD16F132081}">
      <dsp:nvSpPr>
        <dsp:cNvPr id="0" name=""/>
        <dsp:cNvSpPr/>
      </dsp:nvSpPr>
      <dsp:spPr>
        <a:xfrm rot="10800000">
          <a:off x="748145" y="822902"/>
          <a:ext cx="6733309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Face-to-Face</a:t>
          </a:r>
          <a:endParaRPr lang="en-US" sz="1400" kern="1200" dirty="0"/>
        </a:p>
      </dsp:txBody>
      <dsp:txXfrm rot="-10800000">
        <a:off x="1926474" y="822902"/>
        <a:ext cx="4376650" cy="411451"/>
      </dsp:txXfrm>
    </dsp:sp>
    <dsp:sp modelId="{A7166EFE-8F36-0143-8FCD-050E8477C9D3}">
      <dsp:nvSpPr>
        <dsp:cNvPr id="0" name=""/>
        <dsp:cNvSpPr/>
      </dsp:nvSpPr>
      <dsp:spPr>
        <a:xfrm rot="10800000">
          <a:off x="1122218" y="1234353"/>
          <a:ext cx="5985163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Videoconference with Virtual Whiteboard</a:t>
          </a:r>
          <a:endParaRPr lang="en-US" sz="1400" kern="1200" dirty="0"/>
        </a:p>
      </dsp:txBody>
      <dsp:txXfrm rot="-10800000">
        <a:off x="2169621" y="1234353"/>
        <a:ext cx="3890356" cy="411451"/>
      </dsp:txXfrm>
    </dsp:sp>
    <dsp:sp modelId="{A3595667-F25E-B440-8236-B17BD86A2AAA}">
      <dsp:nvSpPr>
        <dsp:cNvPr id="0" name=""/>
        <dsp:cNvSpPr/>
      </dsp:nvSpPr>
      <dsp:spPr>
        <a:xfrm rot="10800000">
          <a:off x="1496290" y="1645804"/>
          <a:ext cx="5237018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Videoconference with Diagrams</a:t>
          </a:r>
          <a:endParaRPr lang="en-US" sz="1400" kern="1200" dirty="0"/>
        </a:p>
      </dsp:txBody>
      <dsp:txXfrm rot="-10800000">
        <a:off x="2412769" y="1645804"/>
        <a:ext cx="3404061" cy="411451"/>
      </dsp:txXfrm>
    </dsp:sp>
    <dsp:sp modelId="{F4349B58-1B85-DB4E-B2DE-3B2358111CF5}">
      <dsp:nvSpPr>
        <dsp:cNvPr id="0" name=""/>
        <dsp:cNvSpPr/>
      </dsp:nvSpPr>
      <dsp:spPr>
        <a:xfrm rot="10800000">
          <a:off x="1870363" y="2057255"/>
          <a:ext cx="4488872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Videoconference</a:t>
          </a:r>
          <a:endParaRPr lang="en-US" sz="1400" kern="1200" dirty="0"/>
        </a:p>
      </dsp:txBody>
      <dsp:txXfrm rot="-10800000">
        <a:off x="2655916" y="2057255"/>
        <a:ext cx="2917767" cy="411451"/>
      </dsp:txXfrm>
    </dsp:sp>
    <dsp:sp modelId="{82BDB88A-137F-2C40-8A21-2C675EBEF76C}">
      <dsp:nvSpPr>
        <dsp:cNvPr id="0" name=""/>
        <dsp:cNvSpPr/>
      </dsp:nvSpPr>
      <dsp:spPr>
        <a:xfrm rot="10800000">
          <a:off x="2244436" y="2468707"/>
          <a:ext cx="3740727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Phone with Virtual Whiteboard</a:t>
          </a:r>
          <a:endParaRPr lang="en-US" sz="1400" kern="1200" dirty="0"/>
        </a:p>
      </dsp:txBody>
      <dsp:txXfrm rot="-10800000">
        <a:off x="2899063" y="2468707"/>
        <a:ext cx="2431472" cy="411451"/>
      </dsp:txXfrm>
    </dsp:sp>
    <dsp:sp modelId="{9B36F841-890D-934B-81CB-82454175860F}">
      <dsp:nvSpPr>
        <dsp:cNvPr id="0" name=""/>
        <dsp:cNvSpPr/>
      </dsp:nvSpPr>
      <dsp:spPr>
        <a:xfrm rot="10800000">
          <a:off x="2618509" y="2880158"/>
          <a:ext cx="2992581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Phone with Diagrams</a:t>
          </a:r>
          <a:endParaRPr lang="en-US" sz="1400" kern="1200" dirty="0"/>
        </a:p>
      </dsp:txBody>
      <dsp:txXfrm rot="-10800000">
        <a:off x="3142210" y="2880158"/>
        <a:ext cx="1945178" cy="411451"/>
      </dsp:txXfrm>
    </dsp:sp>
    <dsp:sp modelId="{CE11707D-1BFE-A144-8FB3-D13560D9FE92}">
      <dsp:nvSpPr>
        <dsp:cNvPr id="0" name=""/>
        <dsp:cNvSpPr/>
      </dsp:nvSpPr>
      <dsp:spPr>
        <a:xfrm rot="10800000">
          <a:off x="2992581" y="3291609"/>
          <a:ext cx="2244436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Phone</a:t>
          </a:r>
          <a:endParaRPr lang="en-US" sz="1400" kern="1200" dirty="0"/>
        </a:p>
      </dsp:txBody>
      <dsp:txXfrm rot="-10800000">
        <a:off x="3385358" y="3291609"/>
        <a:ext cx="1458883" cy="411451"/>
      </dsp:txXfrm>
    </dsp:sp>
    <dsp:sp modelId="{3D7A834C-BFFB-5645-87B8-246551416769}">
      <dsp:nvSpPr>
        <dsp:cNvPr id="0" name=""/>
        <dsp:cNvSpPr/>
      </dsp:nvSpPr>
      <dsp:spPr>
        <a:xfrm rot="10800000">
          <a:off x="3366654" y="3703060"/>
          <a:ext cx="1496290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Chat</a:t>
          </a:r>
          <a:endParaRPr lang="en-US" sz="1400" kern="1200" dirty="0"/>
        </a:p>
      </dsp:txBody>
      <dsp:txXfrm rot="-10800000">
        <a:off x="3628505" y="3703060"/>
        <a:ext cx="972589" cy="411451"/>
      </dsp:txXfrm>
    </dsp:sp>
    <dsp:sp modelId="{1AD24915-B6F7-3641-8442-1BD7083D5AAE}">
      <dsp:nvSpPr>
        <dsp:cNvPr id="0" name=""/>
        <dsp:cNvSpPr/>
      </dsp:nvSpPr>
      <dsp:spPr>
        <a:xfrm rot="10800000">
          <a:off x="3740727" y="4114511"/>
          <a:ext cx="748145" cy="411451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E-mail</a:t>
          </a:r>
          <a:endParaRPr lang="en-US" sz="1400" kern="1200" dirty="0"/>
        </a:p>
      </dsp:txBody>
      <dsp:txXfrm rot="-10800000">
        <a:off x="3740727" y="4114511"/>
        <a:ext cx="748145" cy="41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AE6F-B5BD-4943-8394-EEC3D284D51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D875-A7B0-EA40-A271-A9D64A4A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assdoor.com/Salaries/index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Title: </a:t>
            </a:r>
            <a:r>
              <a:rPr lang="en-US" dirty="0" err="1" smtClean="0"/>
              <a:t>GeoMesa</a:t>
            </a:r>
            <a:r>
              <a:rPr lang="en-US" dirty="0" smtClean="0"/>
              <a:t> as a Distributed </a:t>
            </a:r>
            <a:r>
              <a:rPr lang="en-US" dirty="0" err="1" smtClean="0"/>
              <a:t>Spatio</a:t>
            </a:r>
            <a:r>
              <a:rPr lang="en-US" dirty="0" smtClean="0"/>
              <a:t>-Temporal Database and Computational Framework</a:t>
            </a:r>
            <a:br>
              <a:rPr lang="en-US" dirty="0" smtClean="0"/>
            </a:br>
            <a:r>
              <a:rPr lang="en-US" dirty="0" smtClean="0"/>
              <a:t>Room: Room: GDC 6.302</a:t>
            </a:r>
            <a:br>
              <a:rPr lang="en-US" dirty="0" smtClean="0"/>
            </a:br>
            <a:r>
              <a:rPr lang="en-US" dirty="0" smtClean="0"/>
              <a:t>Date: Friday, February 06, 2015</a:t>
            </a:r>
            <a:br>
              <a:rPr lang="en-US" dirty="0" smtClean="0"/>
            </a:br>
            <a:r>
              <a:rPr lang="en-US" dirty="0" smtClean="0"/>
              <a:t>Time: 14:00 to 15:00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Ball Point Game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008000"/>
                </a:solidFill>
              </a:rPr>
              <a:t>Objective:</a:t>
            </a:r>
            <a:r>
              <a:rPr lang="en-US" dirty="0" smtClean="0"/>
              <a:t> 	The team must process as many balls as possible in 5 iterations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u="sng" dirty="0" smtClean="0">
                <a:solidFill>
                  <a:srgbClr val="FF0000"/>
                </a:solidFill>
              </a:rPr>
              <a:t>You are part of a team!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rgbClr val="008000"/>
                </a:solidFill>
              </a:rPr>
              <a:t>Processing Balls:</a:t>
            </a:r>
          </a:p>
          <a:p>
            <a:r>
              <a:rPr lang="en-US" dirty="0" smtClean="0"/>
              <a:t>The start point = the end point</a:t>
            </a:r>
          </a:p>
          <a:p>
            <a:r>
              <a:rPr lang="en-US" dirty="0" smtClean="0"/>
              <a:t>The first person to process a ball must also be the last person</a:t>
            </a:r>
          </a:p>
          <a:p>
            <a:r>
              <a:rPr lang="en-US" dirty="0" smtClean="0"/>
              <a:t>Each person must process every ball</a:t>
            </a:r>
          </a:p>
          <a:p>
            <a:r>
              <a:rPr lang="en-US" dirty="0" smtClean="0"/>
              <a:t>Balls </a:t>
            </a:r>
            <a:r>
              <a:rPr lang="en-US" b="1" u="sng" dirty="0" smtClean="0"/>
              <a:t>must</a:t>
            </a:r>
            <a:r>
              <a:rPr lang="en-US" dirty="0" smtClean="0"/>
              <a:t> have “air” time between each person</a:t>
            </a:r>
          </a:p>
          <a:p>
            <a:r>
              <a:rPr lang="en-US" dirty="0" smtClean="0"/>
              <a:t>You cannot pass to your direct neighbor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rgbClr val="008000"/>
                </a:solidFill>
              </a:rPr>
              <a:t>Game Play:</a:t>
            </a:r>
          </a:p>
          <a:p>
            <a:r>
              <a:rPr lang="en-US" dirty="0" smtClean="0"/>
              <a:t>You have 2 minutes to plan your first iteration</a:t>
            </a:r>
          </a:p>
          <a:p>
            <a:r>
              <a:rPr lang="en-US" dirty="0" smtClean="0"/>
              <a:t>Each iteration is 2 minutes long</a:t>
            </a:r>
          </a:p>
          <a:p>
            <a:r>
              <a:rPr lang="en-US" dirty="0" smtClean="0"/>
              <a:t>There is 1 minute between iterations to plan</a:t>
            </a:r>
          </a:p>
          <a:p>
            <a:r>
              <a:rPr lang="en-US" dirty="0" smtClean="0"/>
              <a:t>The game is 5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| release | maintenance</a:t>
            </a:r>
          </a:p>
          <a:p>
            <a:r>
              <a:rPr lang="en-US" dirty="0" smtClean="0"/>
              <a:t>what </a:t>
            </a:r>
            <a:r>
              <a:rPr lang="en-US" dirty="0"/>
              <a:t>are customers </a:t>
            </a:r>
            <a:r>
              <a:rPr lang="en-US" dirty="0" smtClean="0"/>
              <a:t>using?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release </a:t>
            </a:r>
            <a:r>
              <a:rPr lang="en-US" dirty="0" smtClean="0"/>
              <a:t>candidate?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leading edge </a:t>
            </a:r>
            <a:r>
              <a:rPr lang="en-US" dirty="0" smtClean="0"/>
              <a:t>development?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personal </a:t>
            </a:r>
            <a:r>
              <a:rPr lang="en-US" dirty="0" smtClean="0"/>
              <a:t>development?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share unfinished </a:t>
            </a:r>
            <a:r>
              <a:rPr lang="en-US" dirty="0" smtClean="0"/>
              <a:t>work?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review changes before </a:t>
            </a:r>
            <a:r>
              <a:rPr lang="en-US" dirty="0" smtClean="0"/>
              <a:t>merging?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802"/>
            <a:ext cx="8229600" cy="49203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Remotes</a:t>
            </a:r>
          </a:p>
          <a:p>
            <a:r>
              <a:rPr lang="en-US" dirty="0" smtClean="0"/>
              <a:t>upstream: </a:t>
            </a:r>
            <a:r>
              <a:rPr lang="en-US" dirty="0" err="1" smtClean="0"/>
              <a:t>locationtech</a:t>
            </a:r>
            <a:r>
              <a:rPr lang="en-US" dirty="0" smtClean="0"/>
              <a:t>/</a:t>
            </a:r>
            <a:r>
              <a:rPr lang="en-US" dirty="0" err="1" smtClean="0"/>
              <a:t>geomesa</a:t>
            </a:r>
            <a:endParaRPr lang="en-US" dirty="0" smtClean="0"/>
          </a:p>
          <a:p>
            <a:r>
              <a:rPr lang="en-US" dirty="0" smtClean="0"/>
              <a:t>team: cs378-osse/</a:t>
            </a:r>
            <a:r>
              <a:rPr lang="en-US" dirty="0" err="1" smtClean="0"/>
              <a:t>geomesa</a:t>
            </a:r>
            <a:endParaRPr lang="en-US" dirty="0" smtClean="0"/>
          </a:p>
          <a:p>
            <a:r>
              <a:rPr lang="en-US" dirty="0" smtClean="0"/>
              <a:t>origin: </a:t>
            </a:r>
            <a:r>
              <a:rPr lang="en-US" dirty="0" err="1" smtClean="0"/>
              <a:t>mmccartney</a:t>
            </a:r>
            <a:r>
              <a:rPr lang="en-US" dirty="0" smtClean="0"/>
              <a:t>/</a:t>
            </a:r>
            <a:r>
              <a:rPr lang="en-US" dirty="0" err="1" smtClean="0"/>
              <a:t>geomesa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Developer 1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i="1" dirty="0" smtClean="0"/>
              <a:t>our-feature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i="1" dirty="0" smtClean="0"/>
              <a:t>our-feature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…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team </a:t>
            </a:r>
            <a:r>
              <a:rPr lang="en-US" i="1" dirty="0" smtClean="0"/>
              <a:t>our-feature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Developer 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 --all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i="1" dirty="0" smtClean="0"/>
              <a:t>our-feature</a:t>
            </a:r>
            <a:endParaRPr lang="en-US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6704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 Orientation</a:t>
            </a:r>
          </a:p>
          <a:p>
            <a:pPr lvl="1"/>
            <a:r>
              <a:rPr lang="en-US" dirty="0" smtClean="0"/>
              <a:t>Behavior + Data Encapsulation</a:t>
            </a:r>
          </a:p>
          <a:p>
            <a:pPr lvl="1"/>
            <a:r>
              <a:rPr lang="en-US" dirty="0" smtClean="0"/>
              <a:t>Language Constructs / Convention</a:t>
            </a:r>
          </a:p>
          <a:p>
            <a:r>
              <a:rPr lang="en-US" dirty="0" smtClean="0"/>
              <a:t>Code Style</a:t>
            </a:r>
          </a:p>
          <a:p>
            <a:pPr lvl="1"/>
            <a:r>
              <a:rPr lang="en-US" dirty="0" smtClean="0"/>
              <a:t>Conventions For Code Placement / Format</a:t>
            </a:r>
          </a:p>
          <a:p>
            <a:pPr lvl="2"/>
            <a:r>
              <a:rPr lang="en-US" dirty="0" smtClean="0"/>
              <a:t>Imports, constants, variables, classes</a:t>
            </a:r>
          </a:p>
          <a:p>
            <a:pPr lvl="2"/>
            <a:r>
              <a:rPr lang="en-US" dirty="0" smtClean="0"/>
              <a:t>Members, constructors, methods, public before private</a:t>
            </a:r>
          </a:p>
          <a:p>
            <a:pPr lvl="1"/>
            <a:r>
              <a:rPr lang="en-US" dirty="0" smtClean="0"/>
              <a:t>Class Interrelationships</a:t>
            </a:r>
          </a:p>
          <a:p>
            <a:pPr lvl="2"/>
            <a:r>
              <a:rPr lang="en-US" dirty="0" smtClean="0"/>
              <a:t>Orthogonal, Intuitive (contains(), clear(), /full), Natural, Consistent</a:t>
            </a:r>
          </a:p>
          <a:p>
            <a:r>
              <a:rPr lang="en-US" dirty="0" smtClean="0"/>
              <a:t>Package Organization</a:t>
            </a:r>
          </a:p>
          <a:p>
            <a:pPr lvl="1"/>
            <a:r>
              <a:rPr lang="en-US" dirty="0" smtClean="0"/>
              <a:t>Concept &gt; Implementation</a:t>
            </a:r>
          </a:p>
          <a:p>
            <a:pPr lvl="1"/>
            <a:r>
              <a:rPr lang="en-US" dirty="0" smtClean="0"/>
              <a:t>Dependencies: DAG</a:t>
            </a:r>
          </a:p>
          <a:p>
            <a:pPr lvl="1"/>
            <a:r>
              <a:rPr lang="en-US" dirty="0" smtClean="0"/>
              <a:t>Patterns (e.g. </a:t>
            </a:r>
            <a:r>
              <a:rPr lang="en-US" dirty="0" err="1" smtClean="0"/>
              <a:t>spi</a:t>
            </a:r>
            <a:r>
              <a:rPr lang="en-US" dirty="0" smtClean="0"/>
              <a:t>, </a:t>
            </a:r>
            <a:r>
              <a:rPr lang="en-US" dirty="0" err="1" smtClean="0"/>
              <a:t>util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 Design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Elegance = Consistent + Clear + Concise</a:t>
            </a:r>
          </a:p>
        </p:txBody>
      </p:sp>
    </p:spTree>
    <p:extLst>
      <p:ext uri="{BB962C8B-B14F-4D97-AF65-F5344CB8AC3E}">
        <p14:creationId xmlns:p14="http://schemas.microsoft.com/office/powerpoint/2010/main" val="145307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 </a:t>
            </a:r>
            <a:r>
              <a:rPr lang="en-US" dirty="0"/>
              <a:t>6749: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rotected resource (e.g. a user’s profile data)</a:t>
            </a:r>
          </a:p>
          <a:p>
            <a:r>
              <a:rPr lang="en-US" dirty="0" smtClean="0"/>
              <a:t>resource </a:t>
            </a:r>
            <a:r>
              <a:rPr lang="en-US" dirty="0"/>
              <a:t>owner </a:t>
            </a:r>
            <a:r>
              <a:rPr lang="en-US" dirty="0" smtClean="0"/>
              <a:t>(a user)</a:t>
            </a:r>
          </a:p>
          <a:p>
            <a:r>
              <a:rPr lang="en-US" dirty="0" smtClean="0"/>
              <a:t>resource </a:t>
            </a:r>
            <a:r>
              <a:rPr lang="en-US" dirty="0"/>
              <a:t>server </a:t>
            </a:r>
            <a:r>
              <a:rPr lang="en-US" dirty="0" smtClean="0"/>
              <a:t>(the user profile database)</a:t>
            </a:r>
          </a:p>
          <a:p>
            <a:r>
              <a:rPr lang="en-US" dirty="0" smtClean="0"/>
              <a:t>client (3</a:t>
            </a:r>
            <a:r>
              <a:rPr lang="en-US" baseline="30000" dirty="0" smtClean="0"/>
              <a:t>rd</a:t>
            </a:r>
            <a:r>
              <a:rPr lang="en-US" dirty="0" smtClean="0"/>
              <a:t> party app) </a:t>
            </a:r>
          </a:p>
          <a:p>
            <a:pPr lvl="1"/>
            <a:r>
              <a:rPr lang="en-US" dirty="0" smtClean="0"/>
              <a:t>“public client” = not secure</a:t>
            </a:r>
          </a:p>
          <a:p>
            <a:pPr lvl="1"/>
            <a:r>
              <a:rPr lang="en-US" dirty="0" smtClean="0"/>
              <a:t>“confidential client” = can store client secrets</a:t>
            </a:r>
          </a:p>
          <a:p>
            <a:r>
              <a:rPr lang="en-US" dirty="0" smtClean="0"/>
              <a:t>authorization </a:t>
            </a:r>
            <a:r>
              <a:rPr lang="en-US" dirty="0"/>
              <a:t>server </a:t>
            </a:r>
            <a:r>
              <a:rPr lang="en-US" dirty="0" smtClean="0"/>
              <a:t>(login + token)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access_token</a:t>
            </a:r>
            <a:r>
              <a:rPr lang="en-US" dirty="0" smtClean="0"/>
              <a:t>” </a:t>
            </a:r>
            <a:r>
              <a:rPr lang="en-US" dirty="0" smtClean="0">
                <a:sym typeface="Wingdings"/>
              </a:rPr>
              <a:t> HTTP Authorization Header</a:t>
            </a:r>
          </a:p>
          <a:p>
            <a:pPr lvl="1"/>
            <a:r>
              <a:rPr lang="en-US" dirty="0" smtClean="0">
                <a:sym typeface="Wingdings"/>
              </a:rPr>
              <a:t>“</a:t>
            </a:r>
            <a:r>
              <a:rPr lang="en-US" dirty="0" err="1" smtClean="0">
                <a:sym typeface="Wingdings"/>
              </a:rPr>
              <a:t>refresh_token</a:t>
            </a:r>
            <a:r>
              <a:rPr lang="en-US" dirty="0" smtClean="0">
                <a:sym typeface="Wingdings"/>
              </a:rPr>
              <a:t>”  get another </a:t>
            </a:r>
            <a:r>
              <a:rPr lang="en-US" dirty="0" err="1" smtClean="0">
                <a:sym typeface="Wingdings"/>
              </a:rPr>
              <a:t>access_token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+</a:t>
            </a:r>
            <a:r>
              <a:rPr lang="en-US" dirty="0">
                <a:latin typeface="Courier"/>
                <a:cs typeface="Courier"/>
              </a:rPr>
              <a:t>--------+                               +---------------+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|--(A)- Authorization Request -&gt;|   Resource    |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     |        |                               |     </a:t>
            </a:r>
            <a:r>
              <a:rPr lang="pl-PL" dirty="0" err="1">
                <a:latin typeface="Courier"/>
                <a:cs typeface="Courier"/>
              </a:rPr>
              <a:t>Owner</a:t>
            </a:r>
            <a:r>
              <a:rPr lang="pl-PL" dirty="0">
                <a:latin typeface="Courier"/>
                <a:cs typeface="Courier"/>
              </a:rPr>
              <a:t>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|&lt;-(B)-- Authorization Grant ---|          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                               +---------------+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                               +---------------+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|--(C)-- Authorization Grant --&gt;| Authorization |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   | Client |                               |     Server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|&lt;-(D)----- Access Token -------|          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                               +---------------+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                               +---------------+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|--(E)----- Access Token ------&gt;|    Resource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                               |     Server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       |&lt;-(F)--- Protected Resource ---|               |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+--------+                               +---------------+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92086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Let “client” access “resource” without seeing password</a:t>
            </a:r>
          </a:p>
          <a:p>
            <a:pPr lvl="1"/>
            <a:r>
              <a:rPr lang="en-US" dirty="0" smtClean="0"/>
              <a:t>1. Client obtains “access token” (AT)</a:t>
            </a:r>
          </a:p>
          <a:p>
            <a:pPr lvl="1"/>
            <a:r>
              <a:rPr lang="en-US" dirty="0" smtClean="0"/>
              <a:t>2. Client calls “resource server” with a request that includes the AT</a:t>
            </a:r>
          </a:p>
          <a:p>
            <a:pPr lvl="1"/>
            <a:r>
              <a:rPr lang="en-US" dirty="0" smtClean="0"/>
              <a:t>3. The “resource server” verifies the AT and acts on request</a:t>
            </a:r>
          </a:p>
        </p:txBody>
      </p:sp>
    </p:spTree>
    <p:extLst>
      <p:ext uri="{BB962C8B-B14F-4D97-AF65-F5344CB8AC3E}">
        <p14:creationId xmlns:p14="http://schemas.microsoft.com/office/powerpoint/2010/main" val="412531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RFC 6749: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br>
              <a:rPr lang="en-US" dirty="0" smtClean="0"/>
            </a:br>
            <a:r>
              <a:rPr lang="en-US" sz="2700" dirty="0" err="1" smtClean="0"/>
              <a:t>response_type</a:t>
            </a:r>
            <a:r>
              <a:rPr lang="en-US" sz="2700" dirty="0" smtClean="0"/>
              <a:t>=code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>
                <a:latin typeface="Courier"/>
                <a:cs typeface="Courier"/>
              </a:rPr>
              <a:t>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Resource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Owner  </a:t>
            </a:r>
            <a:r>
              <a:rPr lang="en-US" sz="1100" dirty="0" smtClean="0">
                <a:latin typeface="Courier"/>
                <a:cs typeface="Courier"/>
              </a:rPr>
              <a:t>|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>
                <a:latin typeface="Courier"/>
                <a:cs typeface="Courier"/>
              </a:rPr>
              <a:t>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^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(B)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+----|-----+          Client Identifier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-+----(A)-- &amp; Redirection URI ----&gt;|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User-   |                                 | Authorization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Agent  -+----(B)-- User authenticates ---&gt;|     Server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-+----(C)-- Authorization Code ---&lt;|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+-|----|---+                           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                                         ^      v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(A)  (C)                                        |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                                         |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^    v                                         |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                               |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|&gt;---(D)-- Authorization Code ---------'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Client |          &amp; Redirection URI   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                          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|&lt;---(E)----- Access Token -------------------'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(w/ Optional Refresh Token)</a:t>
            </a:r>
          </a:p>
        </p:txBody>
      </p:sp>
    </p:spTree>
    <p:extLst>
      <p:ext uri="{BB962C8B-B14F-4D97-AF65-F5344CB8AC3E}">
        <p14:creationId xmlns:p14="http://schemas.microsoft.com/office/powerpoint/2010/main" val="359788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  <a:br>
              <a:rPr lang="en-US" dirty="0"/>
            </a:br>
            <a:r>
              <a:rPr lang="en-US" sz="2700" dirty="0" err="1"/>
              <a:t>response_type</a:t>
            </a:r>
            <a:r>
              <a:rPr lang="en-US" sz="2700" dirty="0"/>
              <a:t>=code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>
                <a:latin typeface="Courier"/>
                <a:cs typeface="Courier"/>
              </a:rPr>
              <a:t>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User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^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(B)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+----|-----+          Client Identifier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-+----(A)-- &amp; Redirection URI ----&gt;|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Browser -+----(B)-- User authenticates ---&gt;|     Login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-+----(C)-- Authorization Code ---&lt;|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+-|----|---+                                 +----......-----+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                                         :      :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(A)  (C)                                        :      :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                                         :      :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^    v                                         :      :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                           +----......-----+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|&gt;---(D)-- Authorization Code -</a:t>
            </a:r>
            <a:r>
              <a:rPr lang="en-US" sz="1100" dirty="0" smtClean="0">
                <a:latin typeface="Courier"/>
                <a:cs typeface="Courier"/>
              </a:rPr>
              <a:t>---&gt;|               </a:t>
            </a:r>
            <a:r>
              <a:rPr lang="en-US" sz="1100" dirty="0">
                <a:latin typeface="Courier"/>
                <a:cs typeface="Courier"/>
              </a:rPr>
              <a:t>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Client |          &amp; Redirection URI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                              |     Token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|&lt;---(E)----- Access Token ------</a:t>
            </a:r>
            <a:r>
              <a:rPr lang="en-US" sz="1100" dirty="0" smtClean="0">
                <a:latin typeface="Courier"/>
                <a:cs typeface="Courier"/>
              </a:rPr>
              <a:t>-&lt;|               </a:t>
            </a:r>
            <a:r>
              <a:rPr lang="en-US" sz="1100" dirty="0">
                <a:latin typeface="Courier"/>
                <a:cs typeface="Courier"/>
              </a:rPr>
              <a:t>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(w/ Optional Refresh Token)|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                      +---------------+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03590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  <a:br>
              <a:rPr lang="en-US" dirty="0"/>
            </a:br>
            <a:r>
              <a:rPr lang="en-US" sz="2700" dirty="0" err="1"/>
              <a:t>response_type</a:t>
            </a:r>
            <a:r>
              <a:rPr lang="en-US" sz="2700" dirty="0" smtClean="0"/>
              <a:t>=token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>
                <a:latin typeface="Courier"/>
                <a:cs typeface="Courier"/>
              </a:rPr>
              <a:t>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User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^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(B)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+----|-----+          Client Identifier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-+----(A)-- &amp; Redirection URI ----&gt;|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Browser -+----(B)-- User authenticates ---&gt;|     Login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                                 |    +Token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-+----(C)-- Redirection URI    ---&lt;|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+-|----|---+         with Access Token 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(A)  (G)       </a:t>
            </a:r>
            <a:r>
              <a:rPr lang="en-US" sz="1100" dirty="0" err="1">
                <a:latin typeface="Courier"/>
                <a:cs typeface="Courier"/>
              </a:rPr>
              <a:t>yadda</a:t>
            </a:r>
            <a:r>
              <a:rPr lang="en-US" sz="1100" dirty="0">
                <a:latin typeface="Courier"/>
                <a:cs typeface="Courier"/>
              </a:rPr>
              <a:t> (D) </a:t>
            </a:r>
            <a:r>
              <a:rPr lang="en-US" sz="1100" dirty="0" err="1">
                <a:latin typeface="Courier"/>
                <a:cs typeface="Courier"/>
              </a:rPr>
              <a:t>yadda</a:t>
            </a:r>
            <a:r>
              <a:rPr lang="en-US" sz="1100" dirty="0">
                <a:latin typeface="Courier"/>
                <a:cs typeface="Courier"/>
              </a:rPr>
              <a:t> (E) </a:t>
            </a:r>
            <a:r>
              <a:rPr lang="en-US" sz="1100" dirty="0" err="1">
                <a:latin typeface="Courier"/>
                <a:cs typeface="Courier"/>
              </a:rPr>
              <a:t>yadda</a:t>
            </a:r>
            <a:r>
              <a:rPr lang="en-US" sz="1100" dirty="0">
                <a:latin typeface="Courier"/>
                <a:cs typeface="Courier"/>
              </a:rPr>
              <a:t> (F)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|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^    v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Client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</a:t>
            </a:r>
          </a:p>
        </p:txBody>
      </p:sp>
    </p:spTree>
    <p:extLst>
      <p:ext uri="{BB962C8B-B14F-4D97-AF65-F5344CB8AC3E}">
        <p14:creationId xmlns:p14="http://schemas.microsoft.com/office/powerpoint/2010/main" val="28326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Sharing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myroom-na.adobeconnect.com</a:t>
            </a:r>
            <a:r>
              <a:rPr lang="en-US" sz="2800" dirty="0" smtClean="0"/>
              <a:t>/cs378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86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  <a:br>
              <a:rPr lang="en-US" dirty="0"/>
            </a:br>
            <a:r>
              <a:rPr lang="en-US" sz="2700" dirty="0" err="1" smtClean="0"/>
              <a:t>grant_type</a:t>
            </a:r>
            <a:r>
              <a:rPr lang="en-US" sz="2700" dirty="0" smtClean="0"/>
              <a:t>=password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>
                <a:latin typeface="Courier"/>
                <a:cs typeface="Courier"/>
              </a:rPr>
              <a:t>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User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v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|    Resource Owner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(A) Password Credentials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v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                     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|&gt;--(B)---- Resource Owner -------&gt;|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     Password Credentials     |    Login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Client  |                                  |   +Token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|&lt;--(C)---- Access Token ---------&lt;|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(w/ Optional Refresh Token)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                           +---------------+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6133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RFC 6749: </a:t>
            </a:r>
            <a:r>
              <a:rPr lang="en-US" dirty="0" err="1"/>
              <a:t>OAuth</a:t>
            </a:r>
            <a:r>
              <a:rPr lang="en-US" dirty="0"/>
              <a:t> 2.0</a:t>
            </a:r>
            <a:br>
              <a:rPr lang="en-US" dirty="0"/>
            </a:br>
            <a:r>
              <a:rPr lang="en-US" sz="2700" dirty="0" err="1" smtClean="0"/>
              <a:t>grant_type</a:t>
            </a:r>
            <a:r>
              <a:rPr lang="en-US" sz="2700" dirty="0" smtClean="0"/>
              <a:t>=</a:t>
            </a:r>
            <a:r>
              <a:rPr lang="en-US" sz="2700" dirty="0" err="1" smtClean="0"/>
              <a:t>client_credentials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+</a:t>
            </a:r>
            <a:r>
              <a:rPr lang="en-US" sz="1100" dirty="0">
                <a:latin typeface="Courier"/>
                <a:cs typeface="Courier"/>
              </a:rPr>
              <a:t>---------+                                  +---------------+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|&gt;--(A)- Client Authentication ---&gt;| Authorization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Client  |                                  |     Server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|&lt;--(B)---- Access Token ---------&lt;|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|         |                                  |               |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+---------+                                  +---------------</a:t>
            </a:r>
            <a:r>
              <a:rPr lang="en-US" sz="1100" dirty="0" smtClean="0">
                <a:latin typeface="Courier"/>
                <a:cs typeface="Courier"/>
              </a:rPr>
              <a:t>+</a:t>
            </a:r>
          </a:p>
          <a:p>
            <a:pPr marL="0" indent="0">
              <a:buNone/>
            </a:pP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19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</a:t>
            </a:r>
            <a:br>
              <a:rPr lang="en-US" dirty="0" smtClean="0"/>
            </a:br>
            <a:r>
              <a:rPr lang="en-US" sz="2700" dirty="0" smtClean="0"/>
              <a:t>…is not on your side </a:t>
            </a:r>
            <a:r>
              <a:rPr lang="en-US" sz="270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TZ</a:t>
            </a:r>
          </a:p>
          <a:p>
            <a:r>
              <a:rPr lang="en-US" dirty="0" smtClean="0"/>
              <a:t>DST</a:t>
            </a:r>
          </a:p>
          <a:p>
            <a:r>
              <a:rPr lang="en-US" dirty="0" smtClean="0"/>
              <a:t>Calendars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e.g. 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 smtClean="0"/>
              <a:t>tzfile.h</a:t>
            </a:r>
            <a:endParaRPr lang="en-US" dirty="0" smtClean="0"/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Sync</a:t>
            </a:r>
          </a:p>
          <a:p>
            <a:r>
              <a:rPr lang="en-US" dirty="0" smtClean="0"/>
              <a:t>Ticks</a:t>
            </a:r>
          </a:p>
          <a:p>
            <a:r>
              <a:rPr lang="en-US" dirty="0" smtClean="0"/>
              <a:t>Counters (reset)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Altitude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…is really useful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  <a:p>
            <a:r>
              <a:rPr lang="en-US" dirty="0"/>
              <a:t>TTL</a:t>
            </a:r>
          </a:p>
          <a:p>
            <a:r>
              <a:rPr lang="en-US" dirty="0"/>
              <a:t>NTP</a:t>
            </a:r>
          </a:p>
          <a:p>
            <a:r>
              <a:rPr lang="en-US" dirty="0" err="1" smtClean="0"/>
              <a:t>sysdate</a:t>
            </a:r>
            <a:endParaRPr lang="en-US" dirty="0"/>
          </a:p>
          <a:p>
            <a:r>
              <a:rPr lang="en-US" dirty="0" smtClean="0"/>
              <a:t>correlation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Etiquette</a:t>
            </a:r>
          </a:p>
          <a:p>
            <a:pPr lvl="1"/>
            <a:r>
              <a:rPr lang="en-US" dirty="0" smtClean="0"/>
              <a:t>Cubes</a:t>
            </a:r>
          </a:p>
          <a:p>
            <a:pPr lvl="1"/>
            <a:r>
              <a:rPr lang="en-US" dirty="0" smtClean="0"/>
              <a:t>Conference Rooms</a:t>
            </a:r>
          </a:p>
          <a:p>
            <a:pPr lvl="1"/>
            <a:r>
              <a:rPr lang="en-US" dirty="0" smtClean="0"/>
              <a:t>Restrooms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NSFW</a:t>
            </a:r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Share your accomplishments</a:t>
            </a:r>
          </a:p>
          <a:p>
            <a:pPr lvl="1"/>
            <a:r>
              <a:rPr lang="en-US" dirty="0" smtClean="0"/>
              <a:t>Dress like your boss</a:t>
            </a:r>
          </a:p>
          <a:p>
            <a:pPr lvl="1"/>
            <a:r>
              <a:rPr lang="en-US" dirty="0" smtClean="0"/>
              <a:t>Make sure your boss’s boss knows your name</a:t>
            </a:r>
          </a:p>
          <a:p>
            <a:pPr lvl="1"/>
            <a:r>
              <a:rPr lang="en-US" dirty="0" smtClean="0"/>
              <a:t>Build Trust: Competence + 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4900" y="2260600"/>
            <a:ext cx="151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Cell</a:t>
            </a:r>
          </a:p>
          <a:p>
            <a:pPr algn="ctr"/>
            <a:r>
              <a:rPr lang="en-US" sz="3200" dirty="0" smtClean="0"/>
              <a:t>Phones</a:t>
            </a:r>
            <a:endParaRPr lang="en-US" sz="3200" dirty="0"/>
          </a:p>
        </p:txBody>
      </p:sp>
      <p:sp>
        <p:nvSpPr>
          <p:cNvPr id="4" name="&quot;No&quot; Symbol 3"/>
          <p:cNvSpPr/>
          <p:nvPr/>
        </p:nvSpPr>
        <p:spPr>
          <a:xfrm>
            <a:off x="4876800" y="2032000"/>
            <a:ext cx="1612900" cy="1612900"/>
          </a:xfrm>
          <a:prstGeom prst="noSmoking">
            <a:avLst>
              <a:gd name="adj" fmla="val 930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8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4066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04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Compensation</a:t>
            </a:r>
          </a:p>
          <a:p>
            <a:pPr lvl="1"/>
            <a:r>
              <a:rPr lang="en-US" dirty="0" smtClean="0"/>
              <a:t>Stock (Common &amp; Preferred)</a:t>
            </a:r>
          </a:p>
          <a:p>
            <a:pPr lvl="1"/>
            <a:r>
              <a:rPr lang="en-US" dirty="0" smtClean="0"/>
              <a:t>Stock Options vs. RSUs</a:t>
            </a:r>
          </a:p>
          <a:p>
            <a:pPr lvl="1"/>
            <a:r>
              <a:rPr lang="en-US" dirty="0" smtClean="0"/>
              <a:t>Stock Dilution</a:t>
            </a:r>
          </a:p>
          <a:p>
            <a:pPr lvl="1"/>
            <a:r>
              <a:rPr lang="en-US" dirty="0" smtClean="0"/>
              <a:t>Vesting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Benefits: Vacation, Health Care, Insurance, 401(k), Bonus</a:t>
            </a:r>
          </a:p>
          <a:p>
            <a:pPr lvl="1"/>
            <a:r>
              <a:rPr lang="en-US" dirty="0">
                <a:hlinkClick r:id="rId2"/>
              </a:rPr>
              <a:t>http://www.glassdoor.com/Salaries/</a:t>
            </a:r>
            <a:r>
              <a:rPr lang="en-US" dirty="0" smtClean="0">
                <a:hlinkClick r:id="rId2"/>
              </a:rPr>
              <a:t>index.htm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Startups</a:t>
            </a:r>
          </a:p>
          <a:p>
            <a:pPr lvl="1"/>
            <a:r>
              <a:rPr lang="en-US" dirty="0" smtClean="0"/>
              <a:t>Big Companies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Contractor</a:t>
            </a:r>
          </a:p>
        </p:txBody>
      </p:sp>
    </p:spTree>
    <p:extLst>
      <p:ext uri="{BB962C8B-B14F-4D97-AF65-F5344CB8AC3E}">
        <p14:creationId xmlns:p14="http://schemas.microsoft.com/office/powerpoint/2010/main" val="319379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Keep Learning Technology</a:t>
            </a:r>
          </a:p>
          <a:p>
            <a:pPr lvl="1"/>
            <a:r>
              <a:rPr lang="en-US" dirty="0" smtClean="0"/>
              <a:t>High Level Language </a:t>
            </a:r>
            <a:r>
              <a:rPr lang="en-US" dirty="0" smtClean="0">
                <a:sym typeface="Wingdings"/>
              </a:rPr>
              <a:t> Orchestration &amp; Analysis</a:t>
            </a:r>
            <a:endParaRPr lang="en-US" dirty="0" smtClean="0"/>
          </a:p>
          <a:p>
            <a:pPr lvl="1"/>
            <a:r>
              <a:rPr lang="en-US" dirty="0" smtClean="0"/>
              <a:t>Medium Level Language </a:t>
            </a:r>
            <a:r>
              <a:rPr lang="en-US" dirty="0" smtClean="0">
                <a:sym typeface="Wingdings"/>
              </a:rPr>
              <a:t> Transformation &amp; Presentation</a:t>
            </a:r>
          </a:p>
          <a:p>
            <a:pPr lvl="1"/>
            <a:r>
              <a:rPr lang="en-US" dirty="0" smtClean="0">
                <a:sym typeface="Wingdings"/>
              </a:rPr>
              <a:t>Low Level Language  Constraints and Policies</a:t>
            </a:r>
          </a:p>
          <a:p>
            <a:pPr lvl="1"/>
            <a:r>
              <a:rPr lang="en-US" dirty="0" smtClean="0">
                <a:sym typeface="Wingdings"/>
              </a:rPr>
              <a:t>SQL  Simple, Powerful, Feared?</a:t>
            </a:r>
          </a:p>
          <a:p>
            <a:pPr lvl="1"/>
            <a:r>
              <a:rPr lang="en-US" dirty="0" smtClean="0">
                <a:sym typeface="Wingdings"/>
              </a:rPr>
              <a:t>Data Interchange Format  Serialization &amp; Verification</a:t>
            </a:r>
          </a:p>
          <a:p>
            <a:pPr lvl="1"/>
            <a:r>
              <a:rPr lang="en-US" dirty="0" smtClean="0">
                <a:sym typeface="Wingdings"/>
              </a:rPr>
              <a:t>Frameworks  UI + Service + Messaging + Persistence</a:t>
            </a:r>
          </a:p>
          <a:p>
            <a:pPr lvl="1"/>
            <a:r>
              <a:rPr lang="en-US" dirty="0"/>
              <a:t>Revisit old assumptions </a:t>
            </a:r>
            <a:r>
              <a:rPr lang="en-US" dirty="0">
                <a:sym typeface="Wingdings"/>
              </a:rPr>
              <a:t> Change is constant</a:t>
            </a:r>
            <a:endParaRPr lang="en-US" dirty="0"/>
          </a:p>
          <a:p>
            <a:pPr lvl="1"/>
            <a:r>
              <a:rPr lang="en-US" i="1" dirty="0" smtClean="0"/>
              <a:t>Master Your Languages (read the specification and learn the danger zones)</a:t>
            </a:r>
          </a:p>
        </p:txBody>
      </p:sp>
    </p:spTree>
    <p:extLst>
      <p:ext uri="{BB962C8B-B14F-4D97-AF65-F5344CB8AC3E}">
        <p14:creationId xmlns:p14="http://schemas.microsoft.com/office/powerpoint/2010/main" val="145475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High Standards</a:t>
            </a:r>
          </a:p>
          <a:p>
            <a:pPr lvl="1"/>
            <a:r>
              <a:rPr lang="en-US" dirty="0" smtClean="0"/>
              <a:t>Data Driven Decision Making</a:t>
            </a:r>
            <a:endParaRPr lang="en-US" dirty="0"/>
          </a:p>
          <a:p>
            <a:pPr lvl="1"/>
            <a:r>
              <a:rPr lang="en-US" dirty="0"/>
              <a:t>Results </a:t>
            </a:r>
            <a:r>
              <a:rPr lang="en-US" dirty="0" smtClean="0"/>
              <a:t>Oriented </a:t>
            </a:r>
            <a:r>
              <a:rPr lang="en-US" dirty="0" smtClean="0">
                <a:sym typeface="Wingdings"/>
              </a:rPr>
              <a:t> “so what?”</a:t>
            </a:r>
          </a:p>
          <a:p>
            <a:pPr lvl="1"/>
            <a:r>
              <a:rPr lang="en-US" dirty="0" smtClean="0">
                <a:sym typeface="Wingdings"/>
              </a:rPr>
              <a:t>Check your work  Review, Doc, Test</a:t>
            </a:r>
            <a:endParaRPr lang="en-US" dirty="0"/>
          </a:p>
          <a:p>
            <a:pPr lvl="1"/>
            <a:r>
              <a:rPr lang="en-US" dirty="0" smtClean="0"/>
              <a:t>“is it good enough for open source?”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1. Follow your Passion</a:t>
            </a:r>
            <a:br>
              <a:rPr lang="en-US" dirty="0"/>
            </a:br>
            <a:r>
              <a:rPr lang="en-US" dirty="0"/>
              <a:t>2. Do Great Work</a:t>
            </a:r>
            <a:br>
              <a:rPr lang="en-US" dirty="0"/>
            </a:br>
            <a:r>
              <a:rPr lang="en-US" dirty="0"/>
              <a:t>3. Share</a:t>
            </a:r>
          </a:p>
        </p:txBody>
      </p:sp>
    </p:spTree>
    <p:extLst>
      <p:ext uri="{BB962C8B-B14F-4D97-AF65-F5344CB8AC3E}">
        <p14:creationId xmlns:p14="http://schemas.microsoft.com/office/powerpoint/2010/main" val="97873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vs. Automated</a:t>
            </a:r>
          </a:p>
          <a:p>
            <a:endParaRPr lang="en-US" dirty="0" smtClean="0"/>
          </a:p>
          <a:p>
            <a:r>
              <a:rPr lang="en-US" dirty="0" smtClean="0"/>
              <a:t>Unit &gt; Functional &gt; Integration &gt; Acceptance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>
                <a:sym typeface="Wingdings"/>
              </a:rPr>
              <a:t> Functional 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No significant I/O</a:t>
            </a:r>
          </a:p>
          <a:p>
            <a:pPr lvl="1"/>
            <a:r>
              <a:rPr lang="en-US" dirty="0" smtClean="0"/>
              <a:t>Focused on individual parts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Black box</a:t>
            </a:r>
          </a:p>
          <a:p>
            <a:pPr lvl="1"/>
            <a:r>
              <a:rPr lang="en-US" dirty="0" smtClean="0"/>
              <a:t>Focused on the whole</a:t>
            </a:r>
          </a:p>
          <a:p>
            <a:pPr lvl="1"/>
            <a:r>
              <a:rPr lang="en-US" dirty="0" smtClean="0"/>
              <a:t>Mocked as much as possible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>
                <a:sym typeface="Wingdings"/>
              </a:rPr>
              <a:t> Acceptance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Focused on the eco-system</a:t>
            </a:r>
          </a:p>
          <a:p>
            <a:pPr lvl="1"/>
            <a:r>
              <a:rPr lang="en-US" dirty="0" smtClean="0"/>
              <a:t>Mock as little as possible</a:t>
            </a:r>
          </a:p>
          <a:p>
            <a:r>
              <a:rPr lang="en-US" dirty="0" smtClean="0"/>
              <a:t>Acceptance</a:t>
            </a:r>
          </a:p>
          <a:p>
            <a:pPr lvl="1"/>
            <a:r>
              <a:rPr lang="en-US" dirty="0" smtClean="0"/>
              <a:t>Production environment</a:t>
            </a:r>
          </a:p>
          <a:p>
            <a:pPr lvl="1"/>
            <a:r>
              <a:rPr lang="en-US" dirty="0" smtClean="0"/>
              <a:t>Real users</a:t>
            </a:r>
          </a:p>
          <a:p>
            <a:pPr lvl="1"/>
            <a:r>
              <a:rPr lang="en-US" dirty="0" smtClean="0"/>
              <a:t>Multivariate 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compliance</a:t>
            </a:r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endurance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performance</a:t>
            </a:r>
          </a:p>
          <a:p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volume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compatibility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63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“regression testing”</a:t>
            </a:r>
            <a:endParaRPr lang="en-US" dirty="0"/>
          </a:p>
          <a:p>
            <a:r>
              <a:rPr lang="en-US" dirty="0" smtClean="0"/>
              <a:t>“system testing”</a:t>
            </a:r>
            <a:endParaRPr lang="en-US" dirty="0"/>
          </a:p>
          <a:p>
            <a:r>
              <a:rPr lang="en-US" dirty="0" smtClean="0"/>
              <a:t>“database testing”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Owner</a:t>
            </a:r>
          </a:p>
          <a:p>
            <a:pPr lvl="1"/>
            <a:r>
              <a:rPr lang="en-US" dirty="0"/>
              <a:t>holds the vision for the product represents the interests of the  business</a:t>
            </a:r>
          </a:p>
          <a:p>
            <a:pPr lvl="1"/>
            <a:r>
              <a:rPr lang="en-US" dirty="0"/>
              <a:t>represents the customers</a:t>
            </a:r>
          </a:p>
          <a:p>
            <a:pPr lvl="1"/>
            <a:r>
              <a:rPr lang="en-US" dirty="0"/>
              <a:t>owns the product backlog</a:t>
            </a:r>
          </a:p>
          <a:p>
            <a:pPr lvl="1"/>
            <a:r>
              <a:rPr lang="en-US" dirty="0"/>
              <a:t>orders (prioritizes) the items in the product backlog</a:t>
            </a:r>
          </a:p>
          <a:p>
            <a:pPr lvl="1"/>
            <a:r>
              <a:rPr lang="en-US" dirty="0"/>
              <a:t>creates acceptance criteria for the backlog items</a:t>
            </a:r>
          </a:p>
          <a:p>
            <a:pPr lvl="1"/>
            <a:r>
              <a:rPr lang="en-US" dirty="0"/>
              <a:t>is available to answer team members’ </a:t>
            </a: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4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</a:p>
          <a:p>
            <a:pPr lvl="1"/>
            <a:r>
              <a:rPr lang="en-US" dirty="0"/>
              <a:t>scrum expert and advisor</a:t>
            </a:r>
          </a:p>
          <a:p>
            <a:pPr lvl="1"/>
            <a:r>
              <a:rPr lang="en-US" dirty="0"/>
              <a:t>coach</a:t>
            </a:r>
          </a:p>
          <a:p>
            <a:pPr lvl="1"/>
            <a:r>
              <a:rPr lang="en-US" dirty="0"/>
              <a:t>impediment bulldozer</a:t>
            </a:r>
          </a:p>
          <a:p>
            <a:pPr lvl="1"/>
            <a:r>
              <a:rPr lang="en-US" dirty="0"/>
              <a:t>facilitator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6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vs.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 Manager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Quality Engineer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26048</TotalTime>
  <Words>2276</Words>
  <Application>Microsoft Macintosh PowerPoint</Application>
  <PresentationFormat>On-screen Show (4:3)</PresentationFormat>
  <Paragraphs>345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Friday</vt:lpstr>
      <vt:lpstr>Screen Sharing </vt:lpstr>
      <vt:lpstr>Testing</vt:lpstr>
      <vt:lpstr>Testing</vt:lpstr>
      <vt:lpstr>Non-Functional Testing</vt:lpstr>
      <vt:lpstr>WTF Testing</vt:lpstr>
      <vt:lpstr>Agile</vt:lpstr>
      <vt:lpstr>Agile</vt:lpstr>
      <vt:lpstr>Waterfall vs. Agile</vt:lpstr>
      <vt:lpstr>Ball Point Game</vt:lpstr>
      <vt:lpstr>Branching Models</vt:lpstr>
      <vt:lpstr>Branching Models</vt:lpstr>
      <vt:lpstr>Software Organization</vt:lpstr>
      <vt:lpstr>RFC 6749: OAuth 2.0</vt:lpstr>
      <vt:lpstr>RFC 6749: OAuth 2.0</vt:lpstr>
      <vt:lpstr>RFC 6749: OAuth 2.0</vt:lpstr>
      <vt:lpstr>RFC 6749: OAuth 2.0 response_type=code</vt:lpstr>
      <vt:lpstr>RFC 6749: OAuth 2.0 response_type=code</vt:lpstr>
      <vt:lpstr>RFC 6749: OAuth 2.0 response_type=token</vt:lpstr>
      <vt:lpstr>RFC 6749: OAuth 2.0 grant_type=password</vt:lpstr>
      <vt:lpstr>RFC 6749: OAuth 2.0 grant_type=client_credentials</vt:lpstr>
      <vt:lpstr>Time …is not on your side </vt:lpstr>
      <vt:lpstr>Career</vt:lpstr>
      <vt:lpstr>Communication</vt:lpstr>
      <vt:lpstr>Career</vt:lpstr>
      <vt:lpstr>Career</vt:lpstr>
      <vt:lpstr>Career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Friday</dc:title>
  <dc:creator>Mike McCartney</dc:creator>
  <cp:lastModifiedBy>Mike McCartney</cp:lastModifiedBy>
  <cp:revision>44</cp:revision>
  <dcterms:created xsi:type="dcterms:W3CDTF">2015-01-28T14:48:31Z</dcterms:created>
  <dcterms:modified xsi:type="dcterms:W3CDTF">2015-05-06T18:57:49Z</dcterms:modified>
</cp:coreProperties>
</file>