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July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1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0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July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1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July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85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969230-3A52-3F36-7402-6B1C0BA8D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 fontScale="90000"/>
          </a:bodyPr>
          <a:lstStyle/>
          <a:p>
            <a:r>
              <a:rPr lang="es-ES" sz="4900" dirty="0"/>
              <a:t>Estadísticas con apoyo informático</a:t>
            </a:r>
            <a:br>
              <a:rPr lang="es-ES" sz="4900" dirty="0"/>
            </a:br>
            <a:br>
              <a:rPr lang="es-ES" sz="4900" dirty="0"/>
            </a:br>
            <a:r>
              <a:rPr lang="es-ES" sz="4000" dirty="0" err="1"/>
              <a:t>Story</a:t>
            </a:r>
            <a:r>
              <a:rPr lang="es-ES" sz="4000" dirty="0"/>
              <a:t> </a:t>
            </a:r>
            <a:r>
              <a:rPr lang="es-ES" sz="4000" dirty="0" err="1"/>
              <a:t>Telling</a:t>
            </a:r>
            <a:r>
              <a:rPr lang="es-ES" sz="4900" dirty="0"/>
              <a:t>	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9398E9-C20E-BDCB-6088-BED96B7C0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s-ES" dirty="0"/>
              <a:t>Jorge Bethancourt</a:t>
            </a:r>
          </a:p>
          <a:p>
            <a:r>
              <a:rPr lang="es-ES" dirty="0"/>
              <a:t>1SF131</a:t>
            </a:r>
          </a:p>
          <a:p>
            <a:r>
              <a:rPr lang="es-ES" dirty="0"/>
              <a:t>2023</a:t>
            </a:r>
          </a:p>
        </p:txBody>
      </p:sp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BA89A082-CF0A-7216-42EB-BE803A667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1" r="29300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065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C5A0F-721C-850E-7239-DAEA2E8C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sz="4400" dirty="0"/>
              <a:t>Qué describí de mí?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DCD8A-9F7B-B6CC-3DFB-E6C444A2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 considero alguien muy amable, tímido, seguro de sí, siempre me aseguro de realizar mi mayor esfuerzo y lograr mis objetivos propuestos. He considerado mis fracasos como impulsos para mis éxitos, que no todo será perfecto.</a:t>
            </a:r>
          </a:p>
        </p:txBody>
      </p:sp>
    </p:spTree>
    <p:extLst>
      <p:ext uri="{BB962C8B-B14F-4D97-AF65-F5344CB8AC3E}">
        <p14:creationId xmlns:p14="http://schemas.microsoft.com/office/powerpoint/2010/main" val="18446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3C261A-760A-5E07-1DCC-DA6F8C33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¿</a:t>
            </a:r>
            <a:r>
              <a:rPr lang="en-US" spc="-100" dirty="0" err="1"/>
              <a:t>Qué</a:t>
            </a:r>
            <a:r>
              <a:rPr lang="en-US" spc="-100" dirty="0"/>
              <a:t> </a:t>
            </a:r>
            <a:r>
              <a:rPr lang="en-US" spc="-100" dirty="0" err="1"/>
              <a:t>describí</a:t>
            </a:r>
            <a:r>
              <a:rPr lang="en-US" spc="-100" dirty="0"/>
              <a:t> de </a:t>
            </a:r>
            <a:r>
              <a:rPr lang="en-US" spc="-100" dirty="0" err="1"/>
              <a:t>los</a:t>
            </a:r>
            <a:r>
              <a:rPr lang="en-US" spc="-100" dirty="0"/>
              <a:t> </a:t>
            </a:r>
            <a:r>
              <a:rPr lang="en-US" spc="-100" dirty="0" err="1"/>
              <a:t>datos</a:t>
            </a:r>
            <a:r>
              <a:rPr lang="en-US" spc="-100" dirty="0"/>
              <a:t>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B9753FF-647D-B24A-4B81-F82D2C5E0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495" y="2636840"/>
            <a:ext cx="5031169" cy="3131903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D95AB8C-0A33-53CA-90F2-C4380DA4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62" y="2673037"/>
            <a:ext cx="5184163" cy="3059506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536F86-35B3-02DD-E169-93D745DC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¿</a:t>
            </a:r>
            <a:r>
              <a:rPr lang="en-US" spc="-100"/>
              <a:t>Qué</a:t>
            </a:r>
            <a:r>
              <a:rPr lang="en-US" spc="-100" dirty="0"/>
              <a:t> </a:t>
            </a:r>
            <a:r>
              <a:rPr lang="en-US" spc="-100"/>
              <a:t>describí</a:t>
            </a:r>
            <a:r>
              <a:rPr lang="en-US" spc="-100" dirty="0"/>
              <a:t> de </a:t>
            </a:r>
            <a:r>
              <a:rPr lang="en-US" spc="-100"/>
              <a:t>los</a:t>
            </a:r>
            <a:r>
              <a:rPr lang="en-US" spc="-100" dirty="0"/>
              <a:t> </a:t>
            </a:r>
            <a:r>
              <a:rPr lang="en-US" spc="-100"/>
              <a:t>datos</a:t>
            </a:r>
            <a:r>
              <a:rPr lang="en-US" spc="-100" dirty="0"/>
              <a:t>?</a:t>
            </a:r>
            <a:endParaRPr lang="en-US" spc="-1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565705AB-8306-FA26-8156-A2A016B5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3016915"/>
            <a:ext cx="5184162" cy="2371753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5" name="Marcador de contenido 4" descr="Gráfico, Histograma, Gráfico de rectángulos&#10;&#10;Descripción generada automáticamente">
            <a:extLst>
              <a:ext uri="{FF2B5EF4-FFF2-40B4-BE49-F238E27FC236}">
                <a16:creationId xmlns:a16="http://schemas.microsoft.com/office/drawing/2014/main" id="{EDD0D891-A8C5-3968-A180-D351D1F05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4162" y="3023393"/>
            <a:ext cx="5184163" cy="2358794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405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Rockwell Nova Light</vt:lpstr>
      <vt:lpstr>The Hand Extrablack</vt:lpstr>
      <vt:lpstr>BlobVTI</vt:lpstr>
      <vt:lpstr>Estadísticas con apoyo informático  Story Telling </vt:lpstr>
      <vt:lpstr>¿Qué describí de mí?</vt:lpstr>
      <vt:lpstr>¿Qué describí de los datos?</vt:lpstr>
      <vt:lpstr>¿Qué describí de los datos?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Estadísticas con apoyo informático  Story Telling </dc:title>
  <dc:creator>majojo bethancourth</dc:creator>
  <cp:lastModifiedBy>majojo bethancourth</cp:lastModifiedBy>
  <cp:revision>1</cp:revision>
  <dcterms:created xsi:type="dcterms:W3CDTF">2023-07-26T09:35:48Z</dcterms:created>
  <dcterms:modified xsi:type="dcterms:W3CDTF">2023-07-26T09:51:59Z</dcterms:modified>
</cp:coreProperties>
</file>