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B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A4FE-EE23-42E9-86C4-F4C2E3AC0242}" type="datetimeFigureOut">
              <a:rPr lang="pt-BR" smtClean="0"/>
              <a:t>04/07/2021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6E22-E17B-4F92-B535-E5A49B081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60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A4FE-EE23-42E9-86C4-F4C2E3AC0242}" type="datetimeFigureOut">
              <a:rPr lang="pt-BR" smtClean="0"/>
              <a:t>04/07/2021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6E22-E17B-4F92-B535-E5A49B081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43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A4FE-EE23-42E9-86C4-F4C2E3AC0242}" type="datetimeFigureOut">
              <a:rPr lang="pt-BR" smtClean="0"/>
              <a:t>04/07/2021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6E22-E17B-4F92-B535-E5A49B081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681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A4FE-EE23-42E9-86C4-F4C2E3AC0242}" type="datetimeFigureOut">
              <a:rPr lang="pt-BR" smtClean="0"/>
              <a:t>04/07/2021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6E22-E17B-4F92-B535-E5A49B081B0F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0283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A4FE-EE23-42E9-86C4-F4C2E3AC0242}" type="datetimeFigureOut">
              <a:rPr lang="pt-BR" smtClean="0"/>
              <a:t>04/07/2021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6E22-E17B-4F92-B535-E5A49B081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953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A4FE-EE23-42E9-86C4-F4C2E3AC0242}" type="datetimeFigureOut">
              <a:rPr lang="pt-BR" smtClean="0"/>
              <a:t>04/07/2021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6E22-E17B-4F92-B535-E5A49B081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942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A4FE-EE23-42E9-86C4-F4C2E3AC0242}" type="datetimeFigureOut">
              <a:rPr lang="pt-BR" smtClean="0"/>
              <a:t>04/07/2021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6E22-E17B-4F92-B535-E5A49B081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493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A4FE-EE23-42E9-86C4-F4C2E3AC0242}" type="datetimeFigureOut">
              <a:rPr lang="pt-BR" smtClean="0"/>
              <a:t>04/07/2021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6E22-E17B-4F92-B535-E5A49B081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903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A4FE-EE23-42E9-86C4-F4C2E3AC0242}" type="datetimeFigureOut">
              <a:rPr lang="pt-BR" smtClean="0"/>
              <a:t>04/07/2021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6E22-E17B-4F92-B535-E5A49B081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138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A4FE-EE23-42E9-86C4-F4C2E3AC0242}" type="datetimeFigureOut">
              <a:rPr lang="pt-BR" smtClean="0"/>
              <a:t>04/07/2021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6E22-E17B-4F92-B535-E5A49B081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652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A4FE-EE23-42E9-86C4-F4C2E3AC0242}" type="datetimeFigureOut">
              <a:rPr lang="pt-BR" smtClean="0"/>
              <a:t>04/07/2021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6E22-E17B-4F92-B535-E5A49B081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7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A4FE-EE23-42E9-86C4-F4C2E3AC0242}" type="datetimeFigureOut">
              <a:rPr lang="pt-BR" smtClean="0"/>
              <a:t>04/07/2021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6E22-E17B-4F92-B535-E5A49B081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74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A4FE-EE23-42E9-86C4-F4C2E3AC0242}" type="datetimeFigureOut">
              <a:rPr lang="pt-BR" smtClean="0"/>
              <a:t>04/07/2021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6E22-E17B-4F92-B535-E5A49B081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065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A4FE-EE23-42E9-86C4-F4C2E3AC0242}" type="datetimeFigureOut">
              <a:rPr lang="pt-BR" smtClean="0"/>
              <a:t>04/07/2021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6E22-E17B-4F92-B535-E5A49B081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62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A4FE-EE23-42E9-86C4-F4C2E3AC0242}" type="datetimeFigureOut">
              <a:rPr lang="pt-BR" smtClean="0"/>
              <a:t>04/07/2021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6E22-E17B-4F92-B535-E5A49B081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21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A4FE-EE23-42E9-86C4-F4C2E3AC0242}" type="datetimeFigureOut">
              <a:rPr lang="pt-BR" smtClean="0"/>
              <a:t>04/07/2021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6E22-E17B-4F92-B535-E5A49B081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2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A4FE-EE23-42E9-86C4-F4C2E3AC0242}" type="datetimeFigureOut">
              <a:rPr lang="pt-BR" smtClean="0"/>
              <a:t>04/07/2021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6E22-E17B-4F92-B535-E5A49B081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81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A86A4FE-EE23-42E9-86C4-F4C2E3AC0242}" type="datetimeFigureOut">
              <a:rPr lang="pt-BR" smtClean="0"/>
              <a:t>04/07/2021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66E22-E17B-4F92-B535-E5A49B081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6369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502E0-4989-41A6-A015-3517326ED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0" y="639194"/>
            <a:ext cx="8001000" cy="3000652"/>
          </a:xfrm>
        </p:spPr>
        <p:txBody>
          <a:bodyPr/>
          <a:lstStyle/>
          <a:p>
            <a:pPr algn="ctr"/>
            <a:r>
              <a:rPr lang="pt-BR" sz="4800" dirty="0">
                <a:solidFill>
                  <a:schemeClr val="tx1"/>
                </a:solidFill>
              </a:rPr>
              <a:t>Sistema de controle de alimentos e clientes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8A3F77-331D-461B-998B-35C7D4730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857279"/>
            <a:ext cx="8825658" cy="861420"/>
          </a:xfrm>
        </p:spPr>
        <p:txBody>
          <a:bodyPr/>
          <a:lstStyle/>
          <a:p>
            <a:pPr algn="ctr"/>
            <a:r>
              <a:rPr lang="pt-BR" dirty="0"/>
              <a:t>Giuliano augusto Eberhardt rodrigues</a:t>
            </a:r>
          </a:p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49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A12A93-12FB-4779-AA81-67481FD5C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452718"/>
            <a:ext cx="9404723" cy="1400530"/>
          </a:xfrm>
        </p:spPr>
        <p:txBody>
          <a:bodyPr/>
          <a:lstStyle/>
          <a:p>
            <a:pPr algn="ctr"/>
            <a:r>
              <a:rPr lang="pt-BR" dirty="0"/>
              <a:t>Especificações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F79F7D-A720-42DB-B9BA-574E1D9F4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programa é um software de gerenciamento de clientes e alimentos</a:t>
            </a:r>
          </a:p>
          <a:p>
            <a:endParaRPr lang="pt-BR" dirty="0"/>
          </a:p>
          <a:p>
            <a:r>
              <a:rPr lang="pt-BR" dirty="0"/>
              <a:t>Desenvolvido em linguagem C</a:t>
            </a:r>
          </a:p>
          <a:p>
            <a:endParaRPr lang="pt-BR" dirty="0"/>
          </a:p>
          <a:p>
            <a:r>
              <a:rPr lang="pt-BR" dirty="0"/>
              <a:t>Projeto com base em CRUD (</a:t>
            </a:r>
            <a:r>
              <a:rPr lang="pt-BR" dirty="0" err="1"/>
              <a:t>Create</a:t>
            </a:r>
            <a:r>
              <a:rPr lang="pt-BR" dirty="0"/>
              <a:t>, </a:t>
            </a:r>
            <a:r>
              <a:rPr lang="pt-BR" dirty="0" err="1"/>
              <a:t>Read</a:t>
            </a:r>
            <a:r>
              <a:rPr lang="pt-BR" dirty="0"/>
              <a:t>, Update </a:t>
            </a:r>
            <a:r>
              <a:rPr lang="pt-BR" dirty="0" err="1"/>
              <a:t>and</a:t>
            </a:r>
            <a:r>
              <a:rPr lang="pt-BR" dirty="0"/>
              <a:t> Delete)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40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67643-ABF7-467D-B649-8FEE2BDEB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443193"/>
            <a:ext cx="9404723" cy="1400530"/>
          </a:xfrm>
        </p:spPr>
        <p:txBody>
          <a:bodyPr/>
          <a:lstStyle/>
          <a:p>
            <a:pPr algn="ctr"/>
            <a:r>
              <a:rPr lang="pt-BR" dirty="0"/>
              <a:t>Casos de Uso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6B83F1-E6D5-4CF6-A8AF-1DADD508C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3371034" cy="419548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Manter Alimento:</a:t>
            </a:r>
          </a:p>
          <a:p>
            <a:pPr lvl="1"/>
            <a:r>
              <a:rPr lang="pt-BR" dirty="0"/>
              <a:t>Inserir Alimento</a:t>
            </a:r>
          </a:p>
          <a:p>
            <a:pPr lvl="1"/>
            <a:r>
              <a:rPr lang="pt-BR" dirty="0"/>
              <a:t>Alterar Alimento</a:t>
            </a:r>
          </a:p>
          <a:p>
            <a:pPr lvl="1"/>
            <a:r>
              <a:rPr lang="pt-BR" dirty="0"/>
              <a:t>Consultar Alimento</a:t>
            </a:r>
          </a:p>
          <a:p>
            <a:pPr lvl="1"/>
            <a:r>
              <a:rPr lang="pt-BR" dirty="0"/>
              <a:t>Remover Alimento</a:t>
            </a:r>
          </a:p>
          <a:p>
            <a:pPr lvl="1"/>
            <a:endParaRPr lang="pt-BR" dirty="0"/>
          </a:p>
          <a:p>
            <a:r>
              <a:rPr lang="pt-BR" dirty="0"/>
              <a:t>Manter Cliente:</a:t>
            </a:r>
          </a:p>
          <a:p>
            <a:pPr lvl="1"/>
            <a:r>
              <a:rPr lang="pt-BR" dirty="0"/>
              <a:t>Inserir Cliente</a:t>
            </a:r>
          </a:p>
          <a:p>
            <a:pPr lvl="1"/>
            <a:r>
              <a:rPr lang="pt-BR" dirty="0"/>
              <a:t>Alterar Cliente</a:t>
            </a:r>
          </a:p>
          <a:p>
            <a:pPr lvl="1"/>
            <a:r>
              <a:rPr lang="pt-BR" dirty="0"/>
              <a:t>Consultar Cliente</a:t>
            </a:r>
          </a:p>
          <a:p>
            <a:pPr lvl="1"/>
            <a:r>
              <a:rPr lang="pt-BR" dirty="0"/>
              <a:t>Remover Cliente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5F8624F-9E4D-41A4-8053-C536C37B4C8C}"/>
              </a:ext>
            </a:extLst>
          </p:cNvPr>
          <p:cNvSpPr txBox="1">
            <a:spLocks/>
          </p:cNvSpPr>
          <p:nvPr/>
        </p:nvSpPr>
        <p:spPr>
          <a:xfrm>
            <a:off x="6191697" y="1974499"/>
            <a:ext cx="337103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dirty="0"/>
              <a:t>Manter Log de erros na validação de cadastro:</a:t>
            </a:r>
          </a:p>
          <a:p>
            <a:pPr lvl="1"/>
            <a:r>
              <a:rPr lang="pt-BR" dirty="0"/>
              <a:t>Aplica regras de validação dos dados</a:t>
            </a:r>
          </a:p>
          <a:p>
            <a:pPr lvl="1"/>
            <a:r>
              <a:rPr lang="pt-BR" dirty="0"/>
              <a:t>Registra erros em arquivo texto</a:t>
            </a:r>
          </a:p>
        </p:txBody>
      </p:sp>
    </p:spTree>
    <p:extLst>
      <p:ext uri="{BB962C8B-B14F-4D97-AF65-F5344CB8AC3E}">
        <p14:creationId xmlns:p14="http://schemas.microsoft.com/office/powerpoint/2010/main" val="1785300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5B53C-7E29-42FE-BBD1-BF5BBD42F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7" y="452718"/>
            <a:ext cx="9404723" cy="1400530"/>
          </a:xfrm>
        </p:spPr>
        <p:txBody>
          <a:bodyPr/>
          <a:lstStyle/>
          <a:p>
            <a:pPr algn="ctr"/>
            <a:r>
              <a:rPr lang="pt-BR" dirty="0"/>
              <a:t>Diagrama de Caso de Uso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7B094820-EE6B-4416-AD05-D56F3A6CEB1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745" y="1533525"/>
            <a:ext cx="8212509" cy="5038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5383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343E9-D00C-4D29-9CBA-D517BF0BD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452718"/>
            <a:ext cx="9404723" cy="1400530"/>
          </a:xfrm>
        </p:spPr>
        <p:txBody>
          <a:bodyPr/>
          <a:lstStyle/>
          <a:p>
            <a:pPr algn="ctr"/>
            <a:r>
              <a:rPr lang="pt-BR" dirty="0"/>
              <a:t>Log de Erros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FCA3E5-FB0A-4690-8443-6FE6EF552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São gerados dois arquivos durante a rotina do sistema:</a:t>
            </a:r>
          </a:p>
          <a:p>
            <a:r>
              <a:rPr lang="pt-BR" dirty="0"/>
              <a:t>log_clientes.txt</a:t>
            </a:r>
          </a:p>
          <a:p>
            <a:r>
              <a:rPr lang="pt-BR" dirty="0"/>
              <a:t>log_alimentos.txt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O programa tem regras de validação para inserção de dados de clientes e alimentos. </a:t>
            </a:r>
          </a:p>
          <a:p>
            <a:pPr marL="0" indent="0">
              <a:buNone/>
            </a:pPr>
            <a:r>
              <a:rPr lang="pt-BR" dirty="0"/>
              <a:t>Quando é encontrada uma violação, o sistema registra isso no arquivo texto correspondente, armazenando o ID do produto problemático e regra violada.</a:t>
            </a:r>
          </a:p>
        </p:txBody>
      </p:sp>
    </p:spTree>
    <p:extLst>
      <p:ext uri="{BB962C8B-B14F-4D97-AF65-F5344CB8AC3E}">
        <p14:creationId xmlns:p14="http://schemas.microsoft.com/office/powerpoint/2010/main" val="1824972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A64CA-C14D-419F-9B60-207EE2385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2956221"/>
            <a:ext cx="9404723" cy="1400530"/>
          </a:xfrm>
        </p:spPr>
        <p:txBody>
          <a:bodyPr/>
          <a:lstStyle/>
          <a:p>
            <a:pPr algn="ctr"/>
            <a:r>
              <a:rPr lang="pt-BR" dirty="0"/>
              <a:t>Muito Obrigado!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A57797-1C47-47CD-997B-FB61BFEE1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6114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</TotalTime>
  <Words>157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Íon</vt:lpstr>
      <vt:lpstr>Sistema de controle de alimentos e clientes</vt:lpstr>
      <vt:lpstr>Especificações</vt:lpstr>
      <vt:lpstr>Casos de Uso</vt:lpstr>
      <vt:lpstr>Diagrama de Caso de Uso</vt:lpstr>
      <vt:lpstr>Log de Erros</vt:lpstr>
      <vt:lpstr>Muito 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controle de alimentos e clientes</dc:title>
  <dc:creator>Giuliano Augusto Eberhardt Rodrigues</dc:creator>
  <cp:lastModifiedBy>Giuliano Augusto Eberhardt Rodrigues</cp:lastModifiedBy>
  <cp:revision>6</cp:revision>
  <dcterms:created xsi:type="dcterms:W3CDTF">2021-03-25T17:18:58Z</dcterms:created>
  <dcterms:modified xsi:type="dcterms:W3CDTF">2021-07-04T22:57:52Z</dcterms:modified>
</cp:coreProperties>
</file>