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BD5619-67C6-40E5-AAAA-77388AACF364}" type="datetimeFigureOut">
              <a:rPr lang="es-ES" smtClean="0"/>
              <a:t>03/11/2018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736BB1-8546-4A9B-9031-0EC121F957C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244" y="5805264"/>
            <a:ext cx="4276328" cy="507504"/>
          </a:xfrm>
        </p:spPr>
        <p:txBody>
          <a:bodyPr/>
          <a:lstStyle/>
          <a:p>
            <a:r>
              <a:rPr lang="es-ES" dirty="0" smtClean="0"/>
              <a:t>Jorge A. Enríquez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HTML, CSS, JAVASCRIPT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1026" name="Picture 2" descr="Resultado de imagen para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3888432" cy="196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 r="23028" b="36706"/>
          <a:stretch/>
        </p:blipFill>
        <p:spPr bwMode="auto">
          <a:xfrm>
            <a:off x="467544" y="1124744"/>
            <a:ext cx="8244408" cy="42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3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esultado de imagen para que es javascript"/>
          <p:cNvSpPr>
            <a:spLocks noChangeAspect="1" noChangeArrowheads="1"/>
          </p:cNvSpPr>
          <p:nvPr/>
        </p:nvSpPr>
        <p:spPr bwMode="auto">
          <a:xfrm>
            <a:off x="155575" y="-1143000"/>
            <a:ext cx="781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20" name="Picture 4" descr="Resultado de imagen para que es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248400" cy="351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331640" y="2283432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Comic Sans MS" pitchFamily="66" charset="0"/>
              </a:rPr>
              <a:t>Javascript es un lenguaje con muchas posibilidades, utilizado para crear pequeños programas que luego son insertados en una página web y en programas más grandes, orientados a objetos mucho más complejos. Con Javascript podemos crear diferentes efectos e interactuar con nuestros usuarios. </a:t>
            </a:r>
            <a:endParaRPr lang="es-ES" sz="2400" dirty="0">
              <a:latin typeface="Comic Sans MS" pitchFamily="66" charset="0"/>
            </a:endParaRPr>
          </a:p>
        </p:txBody>
      </p:sp>
      <p:pic>
        <p:nvPicPr>
          <p:cNvPr id="1024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6364"/>
            <a:ext cx="3728120" cy="2097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404664"/>
            <a:ext cx="81369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b="1" dirty="0" smtClean="0">
              <a:latin typeface="Comic Sans MS" pitchFamily="66" charset="0"/>
            </a:endParaRPr>
          </a:p>
          <a:p>
            <a:r>
              <a:rPr lang="es-ES" sz="2000" b="1" dirty="0" smtClean="0">
                <a:latin typeface="Comic Sans MS" pitchFamily="66" charset="0"/>
              </a:rPr>
              <a:t>¿Dónde puedo ver funcionando Javascript?</a:t>
            </a:r>
          </a:p>
          <a:p>
            <a:r>
              <a:rPr lang="es-ES" sz="2000" dirty="0" smtClean="0">
                <a:latin typeface="Comic Sans MS" pitchFamily="66" charset="0"/>
              </a:rPr>
              <a:t>Entre los diferentes servicios que se encuentran realizados con Javascript en Internet se encuentran: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Correo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Chat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Buscadores de Información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000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>
              <a:latin typeface="Comic Sans MS" pitchFamily="66" charset="0"/>
            </a:endParaRPr>
          </a:p>
          <a:p>
            <a:r>
              <a:rPr lang="es-ES" sz="2000" dirty="0" smtClean="0">
                <a:latin typeface="Comic Sans MS" pitchFamily="66" charset="0"/>
              </a:rPr>
              <a:t>También podemos encontrar o crear códigos para insertarlos en las páginas como: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Reloj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Contadores de visitas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Fechas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Calculadoras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Validadores de formularios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Comic Sans MS" pitchFamily="66" charset="0"/>
              </a:rPr>
              <a:t>Detectores de navegadores e idiomas</a:t>
            </a:r>
            <a:endParaRPr lang="es-E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Resumiendo…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11266" name="Picture 2" descr="C:\Users\Enriquez\Desktop\estructura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72816"/>
            <a:ext cx="8784977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Comic Sans MS" pitchFamily="66" charset="0"/>
              </a:rPr>
              <a:t>Gracias!</a:t>
            </a:r>
            <a:endParaRPr lang="es-ES" sz="6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3068960"/>
            <a:ext cx="7772400" cy="2950840"/>
          </a:xfrm>
        </p:spPr>
        <p:txBody>
          <a:bodyPr>
            <a:normAutofit/>
          </a:bodyPr>
          <a:lstStyle/>
          <a:p>
            <a:pPr algn="just"/>
            <a:endParaRPr lang="es-ES" sz="2400" dirty="0" smtClean="0">
              <a:latin typeface="Comic Sans MS" pitchFamily="66" charset="0"/>
            </a:endParaRPr>
          </a:p>
          <a:p>
            <a:pPr algn="just"/>
            <a:r>
              <a:rPr lang="es-ES" sz="2400" dirty="0" smtClean="0">
                <a:latin typeface="Comic Sans MS" pitchFamily="66" charset="0"/>
              </a:rPr>
              <a:t>HTML </a:t>
            </a:r>
            <a:r>
              <a:rPr lang="es-ES" sz="2400" dirty="0">
                <a:latin typeface="Comic Sans MS" pitchFamily="66" charset="0"/>
              </a:rPr>
              <a:t>es un lenguaje de </a:t>
            </a:r>
            <a:r>
              <a:rPr lang="es-ES" sz="2400" dirty="0" smtClean="0">
                <a:latin typeface="Comic Sans MS" pitchFamily="66" charset="0"/>
              </a:rPr>
              <a:t>marcado </a:t>
            </a:r>
            <a:r>
              <a:rPr lang="es-ES" sz="2400" dirty="0">
                <a:latin typeface="Comic Sans MS" pitchFamily="66" charset="0"/>
              </a:rPr>
              <a:t>que se utiliza para el desarrollo de páginas de Internet. Se trata de la sigla que corresponde a HyperText Markup Language, es decir, Lenguaje de Marcas de Hipertexto</a:t>
            </a:r>
          </a:p>
        </p:txBody>
      </p:sp>
      <p:pic>
        <p:nvPicPr>
          <p:cNvPr id="2050" name="Picture 2" descr="Resultado de imagen para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40"/>
            <a:ext cx="4015011" cy="26790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>
                <a:latin typeface="Comic Sans MS" pitchFamily="66" charset="0"/>
              </a:rPr>
              <a:t>Para la escritura de este lenguaje, se crean etiquetas que aparecen especificadas a través de corchetes o paréntesis angulares: &lt; y &gt;. </a:t>
            </a:r>
            <a:endParaRPr lang="es-ES" sz="2400" dirty="0" smtClean="0">
              <a:latin typeface="Comic Sans MS" pitchFamily="66" charset="0"/>
            </a:endParaRPr>
          </a:p>
          <a:p>
            <a:pPr algn="just"/>
            <a:endParaRPr lang="es-ES" sz="2400" dirty="0">
              <a:latin typeface="Comic Sans MS" pitchFamily="66" charset="0"/>
            </a:endParaRPr>
          </a:p>
          <a:p>
            <a:pPr algn="just"/>
            <a:endParaRPr lang="es-ES" sz="2400" dirty="0" smtClean="0">
              <a:latin typeface="Comic Sans MS" pitchFamily="66" charset="0"/>
            </a:endParaRPr>
          </a:p>
          <a:p>
            <a:pPr algn="just"/>
            <a:r>
              <a:rPr lang="es-ES" sz="2400" dirty="0">
                <a:latin typeface="Comic Sans MS" pitchFamily="66" charset="0"/>
              </a:rPr>
              <a:t>Es un lenguaje muy simple y general que sirve para definir otros lenguajes que tienen que ver con el formato de los documentos.</a:t>
            </a:r>
          </a:p>
        </p:txBody>
      </p:sp>
    </p:spTree>
    <p:extLst>
      <p:ext uri="{BB962C8B-B14F-4D97-AF65-F5344CB8AC3E}">
        <p14:creationId xmlns:p14="http://schemas.microsoft.com/office/powerpoint/2010/main" val="2360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2" t="21463" r="16112" b="31141"/>
          <a:stretch/>
        </p:blipFill>
        <p:spPr bwMode="auto">
          <a:xfrm>
            <a:off x="1691680" y="1628800"/>
            <a:ext cx="6077543" cy="390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" r="12766" b="46230"/>
          <a:stretch/>
        </p:blipFill>
        <p:spPr bwMode="auto">
          <a:xfrm>
            <a:off x="755576" y="1268760"/>
            <a:ext cx="76327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4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/>
                </a:solidFill>
                <a:latin typeface="Comic Sans MS" pitchFamily="66" charset="0"/>
              </a:rPr>
              <a:t>Por qué HTML no es un lenguaje de programación?</a:t>
            </a:r>
            <a:endParaRPr lang="es-ES" sz="32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sz="2400" dirty="0"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s-ES" sz="2400" dirty="0" smtClean="0">
                <a:latin typeface="Comic Sans MS" pitchFamily="66" charset="0"/>
              </a:rPr>
              <a:t>HTML </a:t>
            </a:r>
            <a:r>
              <a:rPr lang="es-ES" sz="2400" dirty="0">
                <a:latin typeface="Comic Sans MS" pitchFamily="66" charset="0"/>
              </a:rPr>
              <a:t>es un lenguaje de etiquetas. Estas etiquetas (tag) HTML comunican al navegador cuál es la información a mostrar por pantalla, además del formato de dicha información</a:t>
            </a:r>
            <a:r>
              <a:rPr lang="es-ES" sz="2400" dirty="0" smtClean="0">
                <a:latin typeface="Comic Sans MS" pitchFamily="66" charset="0"/>
              </a:rPr>
              <a:t>.</a:t>
            </a:r>
            <a:endParaRPr lang="es-ES" sz="2400" dirty="0"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s-ES" sz="2400" dirty="0">
                <a:latin typeface="Comic Sans MS" pitchFamily="66" charset="0"/>
              </a:rPr>
              <a:t>Es por ello que no puede definirse como un lenguaje de programación, sino como un sistema de etiquetas</a:t>
            </a:r>
            <a:r>
              <a:rPr lang="es-ES" sz="2400" dirty="0" smtClean="0">
                <a:latin typeface="Comic Sans MS" pitchFamily="66" charset="0"/>
              </a:rPr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1" t="24008" r="41100" b="19048"/>
          <a:stretch/>
        </p:blipFill>
        <p:spPr bwMode="auto">
          <a:xfrm>
            <a:off x="971600" y="11685"/>
            <a:ext cx="7560840" cy="650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2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818556"/>
            <a:ext cx="8147248" cy="4201244"/>
          </a:xfrm>
        </p:spPr>
        <p:txBody>
          <a:bodyPr>
            <a:normAutofit/>
          </a:bodyPr>
          <a:lstStyle/>
          <a:p>
            <a:pPr algn="just"/>
            <a:endParaRPr lang="es-ES" sz="1800" dirty="0" smtClean="0">
              <a:latin typeface="Comic Sans MS" pitchFamily="66" charset="0"/>
            </a:endParaRPr>
          </a:p>
          <a:p>
            <a:pPr algn="just"/>
            <a:endParaRPr lang="es-ES" sz="1800" dirty="0">
              <a:latin typeface="Comic Sans MS" pitchFamily="66" charset="0"/>
            </a:endParaRPr>
          </a:p>
          <a:p>
            <a:pPr algn="just"/>
            <a:endParaRPr lang="es-ES" sz="1800" dirty="0" smtClean="0">
              <a:latin typeface="Comic Sans MS" pitchFamily="66" charset="0"/>
            </a:endParaRPr>
          </a:p>
          <a:p>
            <a:pPr algn="just"/>
            <a:endParaRPr lang="es-ES" sz="1800" dirty="0">
              <a:latin typeface="Comic Sans MS" pitchFamily="66" charset="0"/>
            </a:endParaRPr>
          </a:p>
          <a:p>
            <a:pPr algn="just"/>
            <a:endParaRPr lang="es-ES" sz="1800" dirty="0" smtClean="0">
              <a:latin typeface="Comic Sans MS" pitchFamily="66" charset="0"/>
            </a:endParaRPr>
          </a:p>
          <a:p>
            <a:pPr algn="just"/>
            <a:r>
              <a:rPr lang="es-ES" sz="1800" dirty="0" smtClean="0">
                <a:latin typeface="Comic Sans MS" pitchFamily="66" charset="0"/>
              </a:rPr>
              <a:t>Es </a:t>
            </a:r>
            <a:r>
              <a:rPr lang="es-ES" sz="1800" dirty="0">
                <a:latin typeface="Comic Sans MS" pitchFamily="66" charset="0"/>
              </a:rPr>
              <a:t>un lenguaje que define la apariencia de un documento escrito en un lenguaje de marcado (por ejemplo, HTML). Así, a los elementos de la página web creados con </a:t>
            </a:r>
            <a:r>
              <a:rPr lang="es-ES" sz="1800" dirty="0" smtClean="0">
                <a:latin typeface="Comic Sans MS" pitchFamily="66" charset="0"/>
              </a:rPr>
              <a:t>HTML se </a:t>
            </a:r>
            <a:r>
              <a:rPr lang="es-ES" sz="1800" dirty="0">
                <a:latin typeface="Comic Sans MS" pitchFamily="66" charset="0"/>
              </a:rPr>
              <a:t>les dará la apariencia que se desee utilizando CSS: colores, espacios entre elementos, tipos de letra, ... separando de esta forma la estructura de la presentación.</a:t>
            </a:r>
          </a:p>
        </p:txBody>
      </p:sp>
      <p:pic>
        <p:nvPicPr>
          <p:cNvPr id="6146" name="Picture 2" descr="Resultado de imagen para que es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33337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6" name="5 Abrir corchete"/>
          <p:cNvSpPr/>
          <p:nvPr/>
        </p:nvSpPr>
        <p:spPr>
          <a:xfrm>
            <a:off x="1907704" y="2683768"/>
            <a:ext cx="289176" cy="9144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5" t="22024" r="15889" b="25794"/>
          <a:stretch/>
        </p:blipFill>
        <p:spPr bwMode="auto">
          <a:xfrm>
            <a:off x="2554514" y="1556792"/>
            <a:ext cx="620309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7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328</Words>
  <Application>Microsoft Office PowerPoint</Application>
  <PresentationFormat>Presentación en pantalla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Equidad</vt:lpstr>
      <vt:lpstr>HTML, CSS, JAVASCRIPT</vt:lpstr>
      <vt:lpstr>Presentación de PowerPoint</vt:lpstr>
      <vt:lpstr>Presentación de PowerPoint</vt:lpstr>
      <vt:lpstr>Ejemplo</vt:lpstr>
      <vt:lpstr>Presentación de PowerPoint</vt:lpstr>
      <vt:lpstr>Por qué HTML no es un lenguaje de programación?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Resumiendo…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</dc:title>
  <dc:creator>Enriquez</dc:creator>
  <cp:lastModifiedBy>Enriquez</cp:lastModifiedBy>
  <cp:revision>8</cp:revision>
  <dcterms:created xsi:type="dcterms:W3CDTF">2018-11-03T08:19:53Z</dcterms:created>
  <dcterms:modified xsi:type="dcterms:W3CDTF">2018-11-03T09:40:36Z</dcterms:modified>
</cp:coreProperties>
</file>