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19" name="18 Marcador de pie de página"/>
          <p:cNvSpPr>
            <a:spLocks noGrp="1"/>
          </p:cNvSpPr>
          <p:nvPr>
            <p:ph type="ftr" sz="quarter" idx="11"/>
          </p:nvPr>
        </p:nvSpPr>
        <p:spPr/>
        <p:txBody>
          <a:bodyPr/>
          <a:lstStyle/>
          <a:p>
            <a:endParaRPr lang="es-GT"/>
          </a:p>
        </p:txBody>
      </p:sp>
      <p:sp>
        <p:nvSpPr>
          <p:cNvPr id="27" name="26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0368AFEC-21B6-40CA-BF51-F9E74C222C45}" type="slidenum">
              <a:rPr lang="es-GT" smtClean="0"/>
              <a:t>‹Nº›</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C98E9B4-9778-4B26-80AA-B9BF53750204}" type="datetimeFigureOut">
              <a:rPr lang="es-GT" smtClean="0"/>
              <a:t>24/07/2012</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a:xfrm>
            <a:off x="8077200" y="6356350"/>
            <a:ext cx="609600" cy="365125"/>
          </a:xfrm>
        </p:spPr>
        <p:txBody>
          <a:bodyPr/>
          <a:lstStyle/>
          <a:p>
            <a:fld id="{0368AFEC-21B6-40CA-BF51-F9E74C222C45}" type="slidenum">
              <a:rPr lang="es-GT" smtClean="0"/>
              <a:t>‹Nº›</a:t>
            </a:fld>
            <a:endParaRPr lang="es-GT"/>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98E9B4-9778-4B26-80AA-B9BF53750204}" type="datetimeFigureOut">
              <a:rPr lang="es-GT" smtClean="0"/>
              <a:t>24/07/2012</a:t>
            </a:fld>
            <a:endParaRPr lang="es-GT"/>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GT"/>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68AFEC-21B6-40CA-BF51-F9E74C222C45}" type="slidenum">
              <a:rPr lang="es-GT" smtClean="0"/>
              <a:t>‹Nº›</a:t>
            </a:fld>
            <a:endParaRPr lang="es-GT"/>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etchrome.e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ymplyos.com/" TargetMode="External"/><Relationship Id="rId2" Type="http://schemas.openxmlformats.org/officeDocument/2006/relationships/hyperlink" Target="http://smilingcloud.symplyos.com/" TargetMode="External"/><Relationship Id="rId1" Type="http://schemas.openxmlformats.org/officeDocument/2006/relationships/slideLayout" Target="../slideLayouts/slideLayout2.xml"/><Relationship Id="rId4" Type="http://schemas.openxmlformats.org/officeDocument/2006/relationships/hyperlink" Target="http://www.zoho.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b.tt/NJ7h8Ca" TargetMode="External"/><Relationship Id="rId2" Type="http://schemas.openxmlformats.org/officeDocument/2006/relationships/hyperlink" Target="http://www.jolicloud.com/" TargetMode="External"/><Relationship Id="rId1" Type="http://schemas.openxmlformats.org/officeDocument/2006/relationships/slideLayout" Target="../slideLayouts/slideLayout2.xml"/><Relationship Id="rId6" Type="http://schemas.openxmlformats.org/officeDocument/2006/relationships/hyperlink" Target="http://www.jolicloud.com/jolios/download" TargetMode="External"/><Relationship Id="rId5" Type="http://schemas.openxmlformats.org/officeDocument/2006/relationships/hyperlink" Target="http://my.jolicloud.com/" TargetMode="External"/><Relationship Id="rId4" Type="http://schemas.openxmlformats.org/officeDocument/2006/relationships/hyperlink" Target="http://min.us/rbkF7gwc"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ispaces.com/ispace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GT" dirty="0" smtClean="0"/>
              <a:t>SO Online</a:t>
            </a:r>
            <a:endParaRPr lang="es-GT" dirty="0"/>
          </a:p>
        </p:txBody>
      </p:sp>
      <p:sp>
        <p:nvSpPr>
          <p:cNvPr id="3" name="2 Subtítulo"/>
          <p:cNvSpPr>
            <a:spLocks noGrp="1"/>
          </p:cNvSpPr>
          <p:nvPr>
            <p:ph type="subTitle" idx="1"/>
          </p:nvPr>
        </p:nvSpPr>
        <p:spPr/>
        <p:txBody>
          <a:bodyPr/>
          <a:lstStyle/>
          <a:p>
            <a:r>
              <a:rPr lang="es-GT" dirty="0" smtClean="0"/>
              <a:t>Universidad Mariano Gálvez de Guatemala</a:t>
            </a:r>
            <a:endParaRPr lang="es-G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GT" dirty="0"/>
              <a:t>Un sistema operativo constituye el software fundamental de un equipo informático. Los que fueron llamados impropiamente "OS Web" eran en realidad conjuntos de utilidades que no necesitaban instalarse en el ordenador y que eran accesibles y operativas vía Internet, usando el navegador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normAutofit lnSpcReduction="10000"/>
          </a:bodyPr>
          <a:lstStyle/>
          <a:p>
            <a:r>
              <a:rPr lang="es-GT" dirty="0" smtClean="0"/>
              <a:t>A pesar de lo que acabamos de decir en la introducción la idea no está muerta, solo que se está transformando. El más claro ejemplo es el conjunto de utilidades online ofrecido por Google. Posiblemente sean los apabullantes movimientos del "gigante" lo que ha terminado por ensombrecer otros proyectos. Finalmente, las aplicaciones de Google terminarán integradas en un auténtico sistema operativo basado en Linux denominado </a:t>
            </a:r>
            <a:r>
              <a:rPr lang="es-GT" dirty="0" err="1" smtClean="0">
                <a:hlinkClick r:id="rId2"/>
              </a:rPr>
              <a:t>Chrome</a:t>
            </a:r>
            <a:r>
              <a:rPr lang="es-GT" dirty="0" smtClean="0">
                <a:hlinkClick r:id="rId2"/>
              </a:rPr>
              <a:t> OS</a:t>
            </a:r>
            <a:r>
              <a:rPr lang="es-GT" dirty="0" smtClean="0"/>
              <a:t>.</a:t>
            </a:r>
          </a:p>
          <a:p>
            <a:r>
              <a:rPr lang="es-GT" dirty="0" smtClean="0"/>
              <a:t/>
            </a:r>
            <a:br>
              <a:rPr lang="es-GT" dirty="0" smtClean="0"/>
            </a:br>
            <a:endParaRPr lang="es-G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lstStyle/>
          <a:p>
            <a:pPr algn="ctr"/>
            <a:r>
              <a:rPr lang="es-GT" b="1" dirty="0" smtClean="0"/>
              <a:t>"SISTEMAS OPERATIVOS ONLINE" SUPERVIVIENTES</a:t>
            </a:r>
            <a:endParaRPr lang="es-G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lstStyle/>
          <a:p>
            <a:r>
              <a:rPr lang="es-GT" dirty="0" smtClean="0"/>
              <a:t> </a:t>
            </a:r>
            <a:r>
              <a:rPr lang="es-GT" dirty="0" smtClean="0">
                <a:hlinkClick r:id="rId2"/>
              </a:rPr>
              <a:t>SMILING CLOUD</a:t>
            </a:r>
            <a:r>
              <a:rPr lang="es-GT" dirty="0" smtClean="0"/>
              <a:t>.- </a:t>
            </a:r>
            <a:r>
              <a:rPr lang="es-GT" dirty="0" err="1" smtClean="0"/>
              <a:t>Reune</a:t>
            </a:r>
            <a:r>
              <a:rPr lang="es-GT" dirty="0" smtClean="0"/>
              <a:t> una gran cantidad de aplicaciones y accesos a muchas otras. Basado en el sistema operativo </a:t>
            </a:r>
            <a:r>
              <a:rPr lang="es-GT" dirty="0" err="1" smtClean="0">
                <a:hlinkClick r:id="rId3"/>
              </a:rPr>
              <a:t>SimplyOS</a:t>
            </a:r>
            <a:r>
              <a:rPr lang="es-GT" dirty="0" smtClean="0"/>
              <a:t>. Las aplicaciones ofimáticas son las de </a:t>
            </a:r>
            <a:r>
              <a:rPr lang="es-GT" dirty="0" err="1" smtClean="0">
                <a:hlinkClick r:id="rId4"/>
              </a:rPr>
              <a:t>Zoho</a:t>
            </a:r>
            <a:r>
              <a:rPr lang="es-GT" dirty="0" smtClean="0"/>
              <a:t>. El registro es extremadamente </a:t>
            </a:r>
            <a:r>
              <a:rPr lang="es-GT" dirty="0" smtClean="0"/>
              <a:t>sencillo. </a:t>
            </a:r>
            <a:r>
              <a:rPr lang="es-GT" dirty="0" smtClean="0"/>
              <a:t>Permite subir archivos de hasta 1 </a:t>
            </a:r>
            <a:r>
              <a:rPr lang="es-GT" dirty="0" err="1" smtClean="0"/>
              <a:t>Gb</a:t>
            </a:r>
            <a:r>
              <a:rPr lang="es-GT" dirty="0" smtClean="0"/>
              <a:t> </a:t>
            </a:r>
            <a:r>
              <a:rPr lang="es-GT" dirty="0" smtClean="0"/>
              <a:t>aunque.</a:t>
            </a:r>
            <a:endParaRPr lang="es-G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normAutofit/>
          </a:bodyPr>
          <a:lstStyle/>
          <a:p>
            <a:r>
              <a:rPr lang="es-GT" dirty="0" smtClean="0"/>
              <a:t> </a:t>
            </a:r>
            <a:r>
              <a:rPr lang="es-GT" dirty="0" smtClean="0">
                <a:hlinkClick r:id="rId2"/>
              </a:rPr>
              <a:t>JOLICLOUD</a:t>
            </a:r>
            <a:r>
              <a:rPr lang="es-GT" dirty="0" smtClean="0"/>
              <a:t>.- No proporciona espacio propio para almacenar archivos sino aplicaciones para conectar con otros servicios como </a:t>
            </a:r>
            <a:r>
              <a:rPr lang="es-GT" dirty="0" err="1" smtClean="0">
                <a:hlinkClick r:id="rId3"/>
              </a:rPr>
              <a:t>Dropbox</a:t>
            </a:r>
            <a:r>
              <a:rPr lang="es-GT" dirty="0" smtClean="0"/>
              <a:t>, </a:t>
            </a:r>
            <a:r>
              <a:rPr lang="es-GT" dirty="0" smtClean="0">
                <a:hlinkClick r:id="rId4"/>
              </a:rPr>
              <a:t>Min.us</a:t>
            </a:r>
            <a:r>
              <a:rPr lang="es-GT" dirty="0" smtClean="0"/>
              <a:t> y algunos más.   </a:t>
            </a:r>
            <a:r>
              <a:rPr lang="es-GT" dirty="0" smtClean="0"/>
              <a:t>Una </a:t>
            </a:r>
            <a:r>
              <a:rPr lang="es-GT" dirty="0" smtClean="0"/>
              <a:t>vez </a:t>
            </a:r>
            <a:r>
              <a:rPr lang="es-GT" dirty="0" smtClean="0"/>
              <a:t>se haya </a:t>
            </a:r>
            <a:r>
              <a:rPr lang="es-GT" dirty="0" smtClean="0"/>
              <a:t>registrado y activado </a:t>
            </a:r>
            <a:r>
              <a:rPr lang="es-GT" dirty="0" smtClean="0"/>
              <a:t>una </a:t>
            </a:r>
            <a:r>
              <a:rPr lang="es-GT" dirty="0" smtClean="0"/>
              <a:t>cuenta con el email que </a:t>
            </a:r>
            <a:r>
              <a:rPr lang="es-GT" dirty="0" smtClean="0"/>
              <a:t> envían </a:t>
            </a:r>
            <a:r>
              <a:rPr lang="es-GT" dirty="0" smtClean="0"/>
              <a:t>puedes entrar a través de </a:t>
            </a:r>
            <a:r>
              <a:rPr lang="es-GT" dirty="0" smtClean="0"/>
              <a:t>un </a:t>
            </a:r>
            <a:r>
              <a:rPr lang="es-GT" dirty="0" smtClean="0"/>
              <a:t>enlace</a:t>
            </a:r>
            <a:r>
              <a:rPr lang="es-GT" dirty="0" smtClean="0"/>
              <a:t>: </a:t>
            </a:r>
            <a:r>
              <a:rPr lang="es-GT" dirty="0" err="1" smtClean="0">
                <a:hlinkClick r:id="rId5"/>
              </a:rPr>
              <a:t>MyJolicloud</a:t>
            </a:r>
            <a:r>
              <a:rPr lang="es-GT" dirty="0" smtClean="0"/>
              <a:t>. También ha trabajado mucho su auténtico sistema operativo, </a:t>
            </a:r>
            <a:r>
              <a:rPr lang="es-GT" dirty="0" smtClean="0"/>
              <a:t>llamado </a:t>
            </a:r>
            <a:r>
              <a:rPr lang="es-GT" dirty="0" err="1" smtClean="0">
                <a:hlinkClick r:id="rId6"/>
              </a:rPr>
              <a:t>Jolicloud</a:t>
            </a:r>
            <a:r>
              <a:rPr lang="es-GT" dirty="0" smtClean="0">
                <a:hlinkClick r:id="rId6"/>
              </a:rPr>
              <a:t> </a:t>
            </a:r>
            <a:r>
              <a:rPr lang="es-GT" dirty="0" smtClean="0">
                <a:hlinkClick r:id="rId6"/>
              </a:rPr>
              <a:t>OS</a:t>
            </a:r>
            <a:r>
              <a:rPr lang="es-GT" dirty="0" smtClean="0"/>
              <a:t>, muy ligero y capaz de dar nueva vida a cualquier </a:t>
            </a:r>
            <a:r>
              <a:rPr lang="es-GT" dirty="0" smtClean="0"/>
              <a:t>ordenador antiguo</a:t>
            </a:r>
            <a:r>
              <a:rPr lang="es-GT" dirty="0" smtClean="0"/>
              <a:t>.</a:t>
            </a:r>
            <a:endParaRPr lang="es-G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lstStyle/>
          <a:p>
            <a:r>
              <a:rPr lang="es-GT" dirty="0" smtClean="0"/>
              <a:t> </a:t>
            </a:r>
            <a:r>
              <a:rPr lang="es-GT" dirty="0" err="1" smtClean="0">
                <a:hlinkClick r:id="rId2"/>
              </a:rPr>
              <a:t>iSPACES</a:t>
            </a:r>
            <a:r>
              <a:rPr lang="es-GT" dirty="0" smtClean="0"/>
              <a:t>.- En fase beta, optimizado para el navegador </a:t>
            </a:r>
            <a:r>
              <a:rPr lang="es-GT" dirty="0" err="1" smtClean="0"/>
              <a:t>Chrome</a:t>
            </a:r>
            <a:r>
              <a:rPr lang="es-GT" dirty="0" smtClean="0"/>
              <a:t>. </a:t>
            </a:r>
            <a:r>
              <a:rPr lang="es-GT" dirty="0" smtClean="0"/>
              <a:t>Aún </a:t>
            </a:r>
            <a:r>
              <a:rPr lang="es-GT" dirty="0" smtClean="0"/>
              <a:t>presenta algunas deficiencias de comportamiento según el sistema operativo </a:t>
            </a:r>
            <a:r>
              <a:rPr lang="es-GT" dirty="0" smtClean="0"/>
              <a:t>de la </a:t>
            </a:r>
            <a:r>
              <a:rPr lang="es-GT" dirty="0" smtClean="0"/>
              <a:t>máquina. Dispone de algunos clientes de escritorio (para Windows y Linux pero aún no para Mac). Ofrece 1 </a:t>
            </a:r>
            <a:r>
              <a:rPr lang="es-GT" dirty="0" err="1" smtClean="0"/>
              <a:t>Gb</a:t>
            </a:r>
            <a:r>
              <a:rPr lang="es-GT" dirty="0" smtClean="0"/>
              <a:t> de espacio gratuito.</a:t>
            </a:r>
            <a:endParaRPr lang="es-G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pic>
        <p:nvPicPr>
          <p:cNvPr id="1026" name="Picture 2" descr="Chromium OS parte como favorito en esta interesante carrera"/>
          <p:cNvPicPr>
            <a:picLocks noChangeAspect="1" noChangeArrowheads="1"/>
          </p:cNvPicPr>
          <p:nvPr/>
        </p:nvPicPr>
        <p:blipFill>
          <a:blip r:embed="rId2"/>
          <a:srcRect/>
          <a:stretch>
            <a:fillRect/>
          </a:stretch>
        </p:blipFill>
        <p:spPr bwMode="auto">
          <a:xfrm>
            <a:off x="317108" y="714356"/>
            <a:ext cx="8826892" cy="57150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pPr algn="ctr"/>
            <a:r>
              <a:rPr lang="es-GT" dirty="0" smtClean="0"/>
              <a:t>SO Online </a:t>
            </a:r>
            <a:r>
              <a:rPr lang="es-GT" dirty="0" err="1" smtClean="0"/>
              <a:t>Ghost</a:t>
            </a:r>
            <a:endParaRPr lang="es-GT" dirty="0"/>
          </a:p>
        </p:txBody>
      </p:sp>
      <p:pic>
        <p:nvPicPr>
          <p:cNvPr id="21506" name="Picture 2" descr="G.ho.st se parece mucho a Vista, por tanto, pocos esfuerzos para aprenderlo"/>
          <p:cNvPicPr>
            <a:picLocks noChangeAspect="1" noChangeArrowheads="1"/>
          </p:cNvPicPr>
          <p:nvPr/>
        </p:nvPicPr>
        <p:blipFill>
          <a:blip r:embed="rId2"/>
          <a:srcRect/>
          <a:stretch>
            <a:fillRect/>
          </a:stretch>
        </p:blipFill>
        <p:spPr bwMode="auto">
          <a:xfrm>
            <a:off x="629165" y="1571611"/>
            <a:ext cx="8086239" cy="5057327"/>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136</Words>
  <Application>Microsoft Office PowerPoint</Application>
  <PresentationFormat>Presentación en pantalla (4:3)</PresentationFormat>
  <Paragraphs>10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Flujo</vt:lpstr>
      <vt:lpstr>SO Online</vt:lpstr>
      <vt:lpstr>Diapositiva 2</vt:lpstr>
      <vt:lpstr>Diapositiva 3</vt:lpstr>
      <vt:lpstr>Diapositiva 4</vt:lpstr>
      <vt:lpstr>Diapositiva 5</vt:lpstr>
      <vt:lpstr>Diapositiva 6</vt:lpstr>
      <vt:lpstr>Diapositiva 7</vt:lpstr>
      <vt:lpstr>Diapositiva 8</vt:lpstr>
      <vt:lpstr>SO Online Ghost</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Online</dc:title>
  <dc:creator>Gustavo</dc:creator>
  <cp:lastModifiedBy>Gustavo</cp:lastModifiedBy>
  <cp:revision>2</cp:revision>
  <dcterms:created xsi:type="dcterms:W3CDTF">2012-07-24T22:36:17Z</dcterms:created>
  <dcterms:modified xsi:type="dcterms:W3CDTF">2012-07-24T22:45:34Z</dcterms:modified>
</cp:coreProperties>
</file>