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B3CEB558-CD6B-4276-92A7-2F75470B4D48}" type="datetimeFigureOut">
              <a:rPr lang="es-MX" smtClean="0"/>
              <a:t>29/02/2020</a:t>
            </a:fld>
            <a:endParaRPr lang="es-MX"/>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s-MX"/>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7B20C33-34F4-4B05-A008-4024C49DBD35}" type="slidenum">
              <a:rPr lang="es-MX" smtClean="0"/>
              <a:t>‹Nº›</a:t>
            </a:fld>
            <a:endParaRPr lang="es-MX"/>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4000249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3CEB558-CD6B-4276-92A7-2F75470B4D48}" type="datetimeFigureOut">
              <a:rPr lang="es-MX" smtClean="0"/>
              <a:t>29/02/2020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7B20C33-34F4-4B05-A008-4024C49DBD35}" type="slidenum">
              <a:rPr lang="es-MX" smtClean="0"/>
              <a:t>‹Nº›</a:t>
            </a:fld>
            <a:endParaRPr lang="es-MX"/>
          </a:p>
        </p:txBody>
      </p:sp>
    </p:spTree>
    <p:extLst>
      <p:ext uri="{BB962C8B-B14F-4D97-AF65-F5344CB8AC3E}">
        <p14:creationId xmlns:p14="http://schemas.microsoft.com/office/powerpoint/2010/main" val="652542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3CEB558-CD6B-4276-92A7-2F75470B4D48}" type="datetimeFigureOut">
              <a:rPr lang="es-MX" smtClean="0"/>
              <a:t>29/02/2020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7B20C33-34F4-4B05-A008-4024C49DBD35}" type="slidenum">
              <a:rPr lang="es-MX" smtClean="0"/>
              <a:t>‹Nº›</a:t>
            </a:fld>
            <a:endParaRPr lang="es-MX"/>
          </a:p>
        </p:txBody>
      </p:sp>
    </p:spTree>
    <p:extLst>
      <p:ext uri="{BB962C8B-B14F-4D97-AF65-F5344CB8AC3E}">
        <p14:creationId xmlns:p14="http://schemas.microsoft.com/office/powerpoint/2010/main" val="2624031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3CEB558-CD6B-4276-92A7-2F75470B4D48}" type="datetimeFigureOut">
              <a:rPr lang="es-MX" smtClean="0"/>
              <a:t>29/02/2020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7B20C33-34F4-4B05-A008-4024C49DBD35}" type="slidenum">
              <a:rPr lang="es-MX" smtClean="0"/>
              <a:t>‹Nº›</a:t>
            </a:fld>
            <a:endParaRPr lang="es-MX"/>
          </a:p>
        </p:txBody>
      </p:sp>
    </p:spTree>
    <p:extLst>
      <p:ext uri="{BB962C8B-B14F-4D97-AF65-F5344CB8AC3E}">
        <p14:creationId xmlns:p14="http://schemas.microsoft.com/office/powerpoint/2010/main" val="3697688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3CEB558-CD6B-4276-92A7-2F75470B4D48}" type="datetimeFigureOut">
              <a:rPr lang="es-MX" smtClean="0"/>
              <a:t>29/02/2020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7B20C33-34F4-4B05-A008-4024C49DBD35}" type="slidenum">
              <a:rPr lang="es-MX" smtClean="0"/>
              <a:t>‹Nº›</a:t>
            </a:fld>
            <a:endParaRPr lang="es-MX"/>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72284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3CEB558-CD6B-4276-92A7-2F75470B4D48}" type="datetimeFigureOut">
              <a:rPr lang="es-MX" smtClean="0"/>
              <a:t>29/02/2020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47B20C33-34F4-4B05-A008-4024C49DBD35}" type="slidenum">
              <a:rPr lang="es-MX" smtClean="0"/>
              <a:t>‹Nº›</a:t>
            </a:fld>
            <a:endParaRPr lang="es-MX"/>
          </a:p>
        </p:txBody>
      </p:sp>
    </p:spTree>
    <p:extLst>
      <p:ext uri="{BB962C8B-B14F-4D97-AF65-F5344CB8AC3E}">
        <p14:creationId xmlns:p14="http://schemas.microsoft.com/office/powerpoint/2010/main" val="2304322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s-ES"/>
              <a:t>Haga clic para modificar los estilos de texto del patrón</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3CEB558-CD6B-4276-92A7-2F75470B4D48}" type="datetimeFigureOut">
              <a:rPr lang="es-MX" smtClean="0"/>
              <a:t>29/02/2020</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47B20C33-34F4-4B05-A008-4024C49DBD35}" type="slidenum">
              <a:rPr lang="es-MX" smtClean="0"/>
              <a:t>‹Nº›</a:t>
            </a:fld>
            <a:endParaRPr lang="es-MX"/>
          </a:p>
        </p:txBody>
      </p:sp>
    </p:spTree>
    <p:extLst>
      <p:ext uri="{BB962C8B-B14F-4D97-AF65-F5344CB8AC3E}">
        <p14:creationId xmlns:p14="http://schemas.microsoft.com/office/powerpoint/2010/main" val="2890167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3CEB558-CD6B-4276-92A7-2F75470B4D48}" type="datetimeFigureOut">
              <a:rPr lang="es-MX" smtClean="0"/>
              <a:t>29/02/2020</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47B20C33-34F4-4B05-A008-4024C49DBD35}" type="slidenum">
              <a:rPr lang="es-MX" smtClean="0"/>
              <a:t>‹Nº›</a:t>
            </a:fld>
            <a:endParaRPr lang="es-MX"/>
          </a:p>
        </p:txBody>
      </p:sp>
    </p:spTree>
    <p:extLst>
      <p:ext uri="{BB962C8B-B14F-4D97-AF65-F5344CB8AC3E}">
        <p14:creationId xmlns:p14="http://schemas.microsoft.com/office/powerpoint/2010/main" val="3223012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CEB558-CD6B-4276-92A7-2F75470B4D48}" type="datetimeFigureOut">
              <a:rPr lang="es-MX" smtClean="0"/>
              <a:t>29/02/2020</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47B20C33-34F4-4B05-A008-4024C49DBD35}" type="slidenum">
              <a:rPr lang="es-MX" smtClean="0"/>
              <a:t>‹Nº›</a:t>
            </a:fld>
            <a:endParaRPr lang="es-MX"/>
          </a:p>
        </p:txBody>
      </p:sp>
    </p:spTree>
    <p:extLst>
      <p:ext uri="{BB962C8B-B14F-4D97-AF65-F5344CB8AC3E}">
        <p14:creationId xmlns:p14="http://schemas.microsoft.com/office/powerpoint/2010/main" val="2848393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3CEB558-CD6B-4276-92A7-2F75470B4D48}" type="datetimeFigureOut">
              <a:rPr lang="es-MX" smtClean="0"/>
              <a:t>29/02/2020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47B20C33-34F4-4B05-A008-4024C49DBD35}" type="slidenum">
              <a:rPr lang="es-MX" smtClean="0"/>
              <a:t>‹Nº›</a:t>
            </a:fld>
            <a:endParaRPr lang="es-MX"/>
          </a:p>
        </p:txBody>
      </p:sp>
    </p:spTree>
    <p:extLst>
      <p:ext uri="{BB962C8B-B14F-4D97-AF65-F5344CB8AC3E}">
        <p14:creationId xmlns:p14="http://schemas.microsoft.com/office/powerpoint/2010/main" val="3807168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3CEB558-CD6B-4276-92A7-2F75470B4D48}" type="datetimeFigureOut">
              <a:rPr lang="es-MX" smtClean="0"/>
              <a:t>29/02/2020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47B20C33-34F4-4B05-A008-4024C49DBD35}" type="slidenum">
              <a:rPr lang="es-MX" smtClean="0"/>
              <a:t>‹Nº›</a:t>
            </a:fld>
            <a:endParaRPr lang="es-MX"/>
          </a:p>
        </p:txBody>
      </p:sp>
    </p:spTree>
    <p:extLst>
      <p:ext uri="{BB962C8B-B14F-4D97-AF65-F5344CB8AC3E}">
        <p14:creationId xmlns:p14="http://schemas.microsoft.com/office/powerpoint/2010/main" val="4232691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B3CEB558-CD6B-4276-92A7-2F75470B4D48}" type="datetimeFigureOut">
              <a:rPr lang="es-MX" smtClean="0"/>
              <a:t>29/02/2020</a:t>
            </a:fld>
            <a:endParaRPr lang="es-MX"/>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s-MX"/>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7B20C33-34F4-4B05-A008-4024C49DBD35}" type="slidenum">
              <a:rPr lang="es-MX" smtClean="0"/>
              <a:t>‹Nº›</a:t>
            </a:fld>
            <a:endParaRPr lang="es-MX"/>
          </a:p>
        </p:txBody>
      </p:sp>
    </p:spTree>
    <p:extLst>
      <p:ext uri="{BB962C8B-B14F-4D97-AF65-F5344CB8AC3E}">
        <p14:creationId xmlns:p14="http://schemas.microsoft.com/office/powerpoint/2010/main" val="9846767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E23236-555F-4186-857C-931119A48204}"/>
              </a:ext>
            </a:extLst>
          </p:cNvPr>
          <p:cNvSpPr>
            <a:spLocks noGrp="1"/>
          </p:cNvSpPr>
          <p:nvPr>
            <p:ph type="ctrTitle"/>
          </p:nvPr>
        </p:nvSpPr>
        <p:spPr>
          <a:xfrm>
            <a:off x="1513300" y="714564"/>
            <a:ext cx="9418320" cy="1691640"/>
          </a:xfrm>
        </p:spPr>
        <p:txBody>
          <a:bodyPr/>
          <a:lstStyle/>
          <a:p>
            <a:r>
              <a:rPr lang="es-MX" dirty="0"/>
              <a:t>		 </a:t>
            </a:r>
            <a:r>
              <a:rPr lang="es-MX" dirty="0" err="1"/>
              <a:t>Responsive</a:t>
            </a:r>
            <a:endParaRPr lang="es-MX" dirty="0"/>
          </a:p>
        </p:txBody>
      </p:sp>
      <p:sp>
        <p:nvSpPr>
          <p:cNvPr id="3" name="Subtítulo 2">
            <a:extLst>
              <a:ext uri="{FF2B5EF4-FFF2-40B4-BE49-F238E27FC236}">
                <a16:creationId xmlns:a16="http://schemas.microsoft.com/office/drawing/2014/main" id="{0950A792-AF5A-4CA5-A610-C3F28711D2A1}"/>
              </a:ext>
            </a:extLst>
          </p:cNvPr>
          <p:cNvSpPr>
            <a:spLocks noGrp="1"/>
          </p:cNvSpPr>
          <p:nvPr>
            <p:ph type="subTitle" idx="1"/>
          </p:nvPr>
        </p:nvSpPr>
        <p:spPr>
          <a:xfrm>
            <a:off x="1261872" y="5357319"/>
            <a:ext cx="9418320" cy="1105625"/>
          </a:xfrm>
        </p:spPr>
        <p:txBody>
          <a:bodyPr>
            <a:normAutofit/>
          </a:bodyPr>
          <a:lstStyle/>
          <a:p>
            <a:r>
              <a:rPr lang="es-ES" dirty="0"/>
              <a:t>Diseño web adaptable</a:t>
            </a:r>
            <a:endParaRPr lang="es-MX" dirty="0"/>
          </a:p>
          <a:p>
            <a:r>
              <a:rPr lang="es-MX" dirty="0"/>
              <a:t>Jorge Alberto González </a:t>
            </a:r>
            <a:r>
              <a:rPr lang="es-MX" dirty="0" err="1"/>
              <a:t>Erives</a:t>
            </a:r>
            <a:r>
              <a:rPr lang="es-MX" dirty="0"/>
              <a:t> 4E</a:t>
            </a:r>
          </a:p>
        </p:txBody>
      </p:sp>
      <p:pic>
        <p:nvPicPr>
          <p:cNvPr id="1034" name="Picture 10" descr="Resultado de imagen para responsive png">
            <a:extLst>
              <a:ext uri="{FF2B5EF4-FFF2-40B4-BE49-F238E27FC236}">
                <a16:creationId xmlns:a16="http://schemas.microsoft.com/office/drawing/2014/main" id="{C0340E9F-F44E-4C3A-BC96-860B1B0A7C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5826" y="2632607"/>
            <a:ext cx="4813269" cy="24139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1766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2AE733-3C18-47EE-9AB8-1B3B06F638D4}"/>
              </a:ext>
            </a:extLst>
          </p:cNvPr>
          <p:cNvSpPr>
            <a:spLocks noGrp="1"/>
          </p:cNvSpPr>
          <p:nvPr>
            <p:ph type="title"/>
          </p:nvPr>
        </p:nvSpPr>
        <p:spPr>
          <a:xfrm>
            <a:off x="1218993" y="232595"/>
            <a:ext cx="8681118" cy="1325562"/>
          </a:xfrm>
        </p:spPr>
        <p:txBody>
          <a:bodyPr/>
          <a:lstStyle/>
          <a:p>
            <a:r>
              <a:rPr lang="es-MX" dirty="0"/>
              <a:t>Que es el Diseño Web Adaptable?</a:t>
            </a:r>
          </a:p>
        </p:txBody>
      </p:sp>
      <p:sp>
        <p:nvSpPr>
          <p:cNvPr id="3" name="Marcador de contenido 2">
            <a:extLst>
              <a:ext uri="{FF2B5EF4-FFF2-40B4-BE49-F238E27FC236}">
                <a16:creationId xmlns:a16="http://schemas.microsoft.com/office/drawing/2014/main" id="{994FB382-73F1-4173-AF97-FF4F661F8237}"/>
              </a:ext>
            </a:extLst>
          </p:cNvPr>
          <p:cNvSpPr>
            <a:spLocks noGrp="1"/>
          </p:cNvSpPr>
          <p:nvPr>
            <p:ph idx="1"/>
          </p:nvPr>
        </p:nvSpPr>
        <p:spPr/>
        <p:txBody>
          <a:bodyPr>
            <a:normAutofit/>
          </a:bodyPr>
          <a:lstStyle/>
          <a:p>
            <a:pPr marL="0" indent="0" algn="just">
              <a:buNone/>
            </a:pPr>
            <a:r>
              <a:rPr lang="es-MX" dirty="0"/>
              <a:t>El diseño web adaptable (también diseño web adaptativo o responsivo; este último calco del inglés </a:t>
            </a:r>
            <a:r>
              <a:rPr lang="es-MX" dirty="0" err="1"/>
              <a:t>responsive</a:t>
            </a:r>
            <a:r>
              <a:rPr lang="es-MX" dirty="0"/>
              <a:t> web </a:t>
            </a:r>
            <a:r>
              <a:rPr lang="es-MX" dirty="0" err="1"/>
              <a:t>design</a:t>
            </a:r>
            <a:r>
              <a:rPr lang="es-MX" dirty="0"/>
              <a:t>), es una filosofía de diseño y desarrollo cuyo objetivo es adaptar la apariencia de las páginas web al dispositivo que se esté utilizando para visitarlas. Hoy día las páginas web se ven en multitud de dispositivos como tabletas, teléfonos inteligentes, libros electrónicos, portátiles, etc. Esta tecnología pretende que con un único diseño web, todo se vea correctamente en cualquier dispositivo.</a:t>
            </a:r>
          </a:p>
          <a:p>
            <a:endParaRPr lang="es-MX" dirty="0"/>
          </a:p>
        </p:txBody>
      </p:sp>
      <p:pic>
        <p:nvPicPr>
          <p:cNvPr id="2052" name="Picture 4" descr="Resultado de imagen para diseño web adaptable png">
            <a:extLst>
              <a:ext uri="{FF2B5EF4-FFF2-40B4-BE49-F238E27FC236}">
                <a16:creationId xmlns:a16="http://schemas.microsoft.com/office/drawing/2014/main" id="{918CEE0A-2D74-4E23-83C1-708E7679EC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1152" y="4004468"/>
            <a:ext cx="4876800" cy="1952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6421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19AA9A-66C2-4317-98A8-3AFD997F17AB}"/>
              </a:ext>
            </a:extLst>
          </p:cNvPr>
          <p:cNvSpPr>
            <a:spLocks noGrp="1"/>
          </p:cNvSpPr>
          <p:nvPr>
            <p:ph type="title"/>
          </p:nvPr>
        </p:nvSpPr>
        <p:spPr>
          <a:xfrm>
            <a:off x="3394022" y="268106"/>
            <a:ext cx="4331060" cy="1325562"/>
          </a:xfrm>
        </p:spPr>
        <p:txBody>
          <a:bodyPr/>
          <a:lstStyle/>
          <a:p>
            <a:r>
              <a:rPr lang="es-MX" dirty="0"/>
              <a:t>Funcionamiento</a:t>
            </a:r>
          </a:p>
        </p:txBody>
      </p:sp>
      <p:sp>
        <p:nvSpPr>
          <p:cNvPr id="3" name="Marcador de contenido 2">
            <a:extLst>
              <a:ext uri="{FF2B5EF4-FFF2-40B4-BE49-F238E27FC236}">
                <a16:creationId xmlns:a16="http://schemas.microsoft.com/office/drawing/2014/main" id="{16CED2C2-19A5-4CA5-B399-0D3A7F3A899C}"/>
              </a:ext>
            </a:extLst>
          </p:cNvPr>
          <p:cNvSpPr>
            <a:spLocks noGrp="1"/>
          </p:cNvSpPr>
          <p:nvPr>
            <p:ph idx="1"/>
          </p:nvPr>
        </p:nvSpPr>
        <p:spPr/>
        <p:txBody>
          <a:bodyPr>
            <a:normAutofit/>
          </a:bodyPr>
          <a:lstStyle/>
          <a:p>
            <a:pPr marL="0" indent="0" algn="just">
              <a:buNone/>
            </a:pPr>
            <a:r>
              <a:rPr lang="es-MX" dirty="0"/>
              <a:t>Las media </a:t>
            </a:r>
            <a:r>
              <a:rPr lang="es-MX" dirty="0" err="1"/>
              <a:t>queries</a:t>
            </a:r>
            <a:r>
              <a:rPr lang="es-MX" dirty="0"/>
              <a:t> son una serie de órdenes que se incluyen en la hoja de estilos que indica al documento HTML cómo debe comportarse en diferentes resoluciones de pantalla. Para entenderlo mejor, los diseños de las páginas web, al igual que los periódicos y las revistas, están basados en columnas, entonces con la filosofía del diseño adaptativo, si una web a resolución de PC (1028x768px) tiene 5 columnas, para una tableta (800x600 píxeles) necesitaría sólo 4, y en el caso de un teléfono inteligente cuyo ancho suele ser entre 320 y 480 píxeles las columnas usadas serían 3. El diseño responsivo debe fluir con una adaptación constante del tamaño de los gráficos y las estructuras compositivas de un sitio web dentro de los diferentes dispositivos y tamaños de pantalla considerando de forma automática la disposición (vertical – horizontal) en la que se visualizan los contenidos.</a:t>
            </a:r>
          </a:p>
        </p:txBody>
      </p:sp>
    </p:spTree>
    <p:extLst>
      <p:ext uri="{BB962C8B-B14F-4D97-AF65-F5344CB8AC3E}">
        <p14:creationId xmlns:p14="http://schemas.microsoft.com/office/powerpoint/2010/main" val="3774279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25BDB7-68E6-480F-81A7-6F7B11EA13BD}"/>
              </a:ext>
            </a:extLst>
          </p:cNvPr>
          <p:cNvSpPr>
            <a:spLocks noGrp="1"/>
          </p:cNvSpPr>
          <p:nvPr>
            <p:ph type="title"/>
          </p:nvPr>
        </p:nvSpPr>
        <p:spPr>
          <a:xfrm>
            <a:off x="3766884" y="677862"/>
            <a:ext cx="3585336" cy="898049"/>
          </a:xfrm>
        </p:spPr>
        <p:txBody>
          <a:bodyPr/>
          <a:lstStyle/>
          <a:p>
            <a:r>
              <a:rPr lang="es-MX" dirty="0"/>
              <a:t>Media </a:t>
            </a:r>
            <a:r>
              <a:rPr lang="es-MX" dirty="0" err="1"/>
              <a:t>Query</a:t>
            </a:r>
            <a:endParaRPr lang="es-MX" dirty="0"/>
          </a:p>
        </p:txBody>
      </p:sp>
      <p:sp>
        <p:nvSpPr>
          <p:cNvPr id="3" name="Marcador de contenido 2">
            <a:extLst>
              <a:ext uri="{FF2B5EF4-FFF2-40B4-BE49-F238E27FC236}">
                <a16:creationId xmlns:a16="http://schemas.microsoft.com/office/drawing/2014/main" id="{48C04AF4-46E0-40F7-BCFD-62712F13A2B5}"/>
              </a:ext>
            </a:extLst>
          </p:cNvPr>
          <p:cNvSpPr>
            <a:spLocks noGrp="1"/>
          </p:cNvSpPr>
          <p:nvPr>
            <p:ph idx="1"/>
          </p:nvPr>
        </p:nvSpPr>
        <p:spPr>
          <a:xfrm>
            <a:off x="1261872" y="1828801"/>
            <a:ext cx="8595360" cy="4351337"/>
          </a:xfrm>
        </p:spPr>
        <p:txBody>
          <a:bodyPr/>
          <a:lstStyle/>
          <a:p>
            <a:pPr marL="0" indent="0" algn="just">
              <a:buNone/>
            </a:pPr>
            <a:r>
              <a:rPr lang="es-MX" dirty="0"/>
              <a:t>En desarrollo web, las media </a:t>
            </a:r>
            <a:r>
              <a:rPr lang="es-MX" dirty="0" err="1"/>
              <a:t>queries</a:t>
            </a:r>
            <a:r>
              <a:rPr lang="es-MX" dirty="0"/>
              <a:t> son un módulo CSS3 que permite adaptar la representación del contenido a características del dispositivo como la resolución de pantalla (por ejemplo, un smartphone frente a pantallas de alta definición) o la presencia de características de accesibilidad como el braille. Se convirtió en un estándar recomendado por la W3C en junio de 2012.​ y es un principio básico de la tecnología de Diseño web adaptativo.</a:t>
            </a:r>
          </a:p>
        </p:txBody>
      </p:sp>
      <p:pic>
        <p:nvPicPr>
          <p:cNvPr id="3074" name="Picture 2" descr="Resultado de imagen para media query png">
            <a:extLst>
              <a:ext uri="{FF2B5EF4-FFF2-40B4-BE49-F238E27FC236}">
                <a16:creationId xmlns:a16="http://schemas.microsoft.com/office/drawing/2014/main" id="{1DCFDA36-E52F-44A4-B0D1-06267831F5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0722" y="3862036"/>
            <a:ext cx="3150556" cy="190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1260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27AE3C-334B-460F-8DFE-476E0C4F9E2B}"/>
              </a:ext>
            </a:extLst>
          </p:cNvPr>
          <p:cNvSpPr>
            <a:spLocks noGrp="1"/>
          </p:cNvSpPr>
          <p:nvPr>
            <p:ph type="title"/>
          </p:nvPr>
        </p:nvSpPr>
        <p:spPr>
          <a:xfrm>
            <a:off x="4344361" y="197084"/>
            <a:ext cx="2430381" cy="1325562"/>
          </a:xfrm>
        </p:spPr>
        <p:txBody>
          <a:bodyPr/>
          <a:lstStyle/>
          <a:p>
            <a:r>
              <a:rPr lang="es-MX" dirty="0"/>
              <a:t>Ventajas</a:t>
            </a:r>
          </a:p>
        </p:txBody>
      </p:sp>
      <p:sp>
        <p:nvSpPr>
          <p:cNvPr id="3" name="Marcador de contenido 2">
            <a:extLst>
              <a:ext uri="{FF2B5EF4-FFF2-40B4-BE49-F238E27FC236}">
                <a16:creationId xmlns:a16="http://schemas.microsoft.com/office/drawing/2014/main" id="{55834C1F-0C2A-4D64-835C-0C87BB24A8E9}"/>
              </a:ext>
            </a:extLst>
          </p:cNvPr>
          <p:cNvSpPr>
            <a:spLocks noGrp="1"/>
          </p:cNvSpPr>
          <p:nvPr>
            <p:ph idx="1"/>
          </p:nvPr>
        </p:nvSpPr>
        <p:spPr/>
        <p:txBody>
          <a:bodyPr/>
          <a:lstStyle/>
          <a:p>
            <a:pPr algn="just"/>
            <a:r>
              <a:rPr lang="es-MX" b="1" dirty="0"/>
              <a:t>Misma URL</a:t>
            </a:r>
            <a:r>
              <a:rPr lang="es-MX" dirty="0"/>
              <a:t>: es más fácil de mantener una única web que generar contenidos para dos sitios web diferentes. Además mantener la misma URL es eficiente para el SEO ya que no tienes doble trabajo para posicionar contenidos distintos y también evitas posibles contenidos duplicados.</a:t>
            </a:r>
          </a:p>
          <a:p>
            <a:pPr algn="just"/>
            <a:r>
              <a:rPr lang="es-MX" b="1" dirty="0"/>
              <a:t>Usabilidad</a:t>
            </a:r>
            <a:r>
              <a:rPr lang="es-MX" dirty="0"/>
              <a:t>: la experiencia de usuario ante una web adaptada a móvil es positiva ya que se puede encontrar el mismo contenido que en desktop sin ningún problema. Además se puede interactuar con el sitio y compartir socialmente la misma URL independientemente del dispositivo que se use.</a:t>
            </a:r>
          </a:p>
          <a:p>
            <a:pPr marL="0" indent="0">
              <a:buNone/>
            </a:pPr>
            <a:endParaRPr lang="es-MX" dirty="0"/>
          </a:p>
        </p:txBody>
      </p:sp>
      <p:pic>
        <p:nvPicPr>
          <p:cNvPr id="1030" name="Picture 6" descr="Resultado de imagen de bootstrap png">
            <a:extLst>
              <a:ext uri="{FF2B5EF4-FFF2-40B4-BE49-F238E27FC236}">
                <a16:creationId xmlns:a16="http://schemas.microsoft.com/office/drawing/2014/main" id="{62347818-7F34-4E26-9C70-9EC264AC90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5901" y="4383054"/>
            <a:ext cx="2277862" cy="2277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036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9A4794-E7F0-4C27-A9ED-7A04375F9008}"/>
              </a:ext>
            </a:extLst>
          </p:cNvPr>
          <p:cNvSpPr>
            <a:spLocks noGrp="1"/>
          </p:cNvSpPr>
          <p:nvPr>
            <p:ph type="title"/>
          </p:nvPr>
        </p:nvSpPr>
        <p:spPr>
          <a:xfrm>
            <a:off x="3895610" y="15082"/>
            <a:ext cx="3327883" cy="1325562"/>
          </a:xfrm>
        </p:spPr>
        <p:txBody>
          <a:bodyPr/>
          <a:lstStyle/>
          <a:p>
            <a:r>
              <a:rPr lang="es-MX" dirty="0"/>
              <a:t>Desventajas</a:t>
            </a:r>
          </a:p>
        </p:txBody>
      </p:sp>
      <p:sp>
        <p:nvSpPr>
          <p:cNvPr id="3" name="Marcador de contenido 2">
            <a:extLst>
              <a:ext uri="{FF2B5EF4-FFF2-40B4-BE49-F238E27FC236}">
                <a16:creationId xmlns:a16="http://schemas.microsoft.com/office/drawing/2014/main" id="{B395B167-41A2-43E5-B216-869E3A3E63D6}"/>
              </a:ext>
            </a:extLst>
          </p:cNvPr>
          <p:cNvSpPr>
            <a:spLocks noGrp="1"/>
          </p:cNvSpPr>
          <p:nvPr>
            <p:ph idx="1"/>
          </p:nvPr>
        </p:nvSpPr>
        <p:spPr/>
        <p:txBody>
          <a:bodyPr/>
          <a:lstStyle/>
          <a:p>
            <a:pPr algn="just"/>
            <a:r>
              <a:rPr lang="es-MX" b="1" dirty="0"/>
              <a:t>Tiempo de carga: </a:t>
            </a:r>
            <a:r>
              <a:rPr lang="es-MX" dirty="0"/>
              <a:t>el sitio web carga todas las imágenes y otros recursos exactamente igual que para los usuarios web de escritorio. Una imagen en versión PC simplemente la adapta para </a:t>
            </a:r>
            <a:r>
              <a:rPr lang="es-MX" dirty="0" err="1"/>
              <a:t>mobile</a:t>
            </a:r>
            <a:r>
              <a:rPr lang="es-MX" dirty="0"/>
              <a:t> manteniendo su peso, lo que hace que el tiempo de carga en </a:t>
            </a:r>
            <a:r>
              <a:rPr lang="es-MX" dirty="0" err="1"/>
              <a:t>mobile</a:t>
            </a:r>
            <a:r>
              <a:rPr lang="es-MX" dirty="0"/>
              <a:t> aumente.</a:t>
            </a:r>
          </a:p>
          <a:p>
            <a:pPr algn="just"/>
            <a:r>
              <a:rPr lang="es-MX" b="1" dirty="0"/>
              <a:t>Dificultades técnicas: </a:t>
            </a:r>
            <a:r>
              <a:rPr lang="es-MX" dirty="0"/>
              <a:t>adaptar un sitio web a todos los dispositivos correctamente es todo un reto. Ten en cuenta que algunos efectos que tengas en tu web escritorio puede que no funcionen en </a:t>
            </a:r>
            <a:r>
              <a:rPr lang="es-MX" dirty="0" err="1"/>
              <a:t>mobile</a:t>
            </a:r>
            <a:r>
              <a:rPr lang="es-MX" dirty="0"/>
              <a:t>. Para ello medir constantemente es imprescindible para detectar errores.</a:t>
            </a:r>
          </a:p>
        </p:txBody>
      </p:sp>
      <p:pic>
        <p:nvPicPr>
          <p:cNvPr id="2050" name="Picture 2" descr="Resultado de imagen de diseño web png">
            <a:extLst>
              <a:ext uri="{FF2B5EF4-FFF2-40B4-BE49-F238E27FC236}">
                <a16:creationId xmlns:a16="http://schemas.microsoft.com/office/drawing/2014/main" id="{280BE526-70CA-43F2-9536-7A900BB722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30007" y="4225031"/>
            <a:ext cx="2531985" cy="25319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5972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3530A8-0ED7-4E87-A054-7F18F74A7239}"/>
              </a:ext>
            </a:extLst>
          </p:cNvPr>
          <p:cNvSpPr>
            <a:spLocks noGrp="1"/>
          </p:cNvSpPr>
          <p:nvPr>
            <p:ph type="title"/>
          </p:nvPr>
        </p:nvSpPr>
        <p:spPr>
          <a:xfrm>
            <a:off x="4224084" y="15082"/>
            <a:ext cx="2670936" cy="1325562"/>
          </a:xfrm>
        </p:spPr>
        <p:txBody>
          <a:bodyPr/>
          <a:lstStyle/>
          <a:p>
            <a:r>
              <a:rPr lang="es-MX" dirty="0"/>
              <a:t>Etiquetas</a:t>
            </a:r>
          </a:p>
        </p:txBody>
      </p:sp>
      <p:sp>
        <p:nvSpPr>
          <p:cNvPr id="3" name="Marcador de contenido 2">
            <a:extLst>
              <a:ext uri="{FF2B5EF4-FFF2-40B4-BE49-F238E27FC236}">
                <a16:creationId xmlns:a16="http://schemas.microsoft.com/office/drawing/2014/main" id="{322F2C4F-E17A-45A2-B81A-B102AF26FC07}"/>
              </a:ext>
            </a:extLst>
          </p:cNvPr>
          <p:cNvSpPr>
            <a:spLocks noGrp="1"/>
          </p:cNvSpPr>
          <p:nvPr>
            <p:ph idx="1"/>
          </p:nvPr>
        </p:nvSpPr>
        <p:spPr>
          <a:xfrm>
            <a:off x="1261872" y="1540276"/>
            <a:ext cx="8595360" cy="4351337"/>
          </a:xfrm>
        </p:spPr>
        <p:txBody>
          <a:bodyPr/>
          <a:lstStyle/>
          <a:p>
            <a:pPr algn="just"/>
            <a:r>
              <a:rPr lang="es-MX" dirty="0"/>
              <a:t>La primera opción para poner en funcionamiento las Media </a:t>
            </a:r>
            <a:r>
              <a:rPr lang="es-MX" dirty="0" err="1"/>
              <a:t>Queries</a:t>
            </a:r>
            <a:r>
              <a:rPr lang="es-MX" dirty="0"/>
              <a:t> es a través del atributo media de la etiqueta </a:t>
            </a:r>
            <a:r>
              <a:rPr lang="es-MX" b="1" dirty="0"/>
              <a:t>&lt;link&gt;. </a:t>
            </a:r>
            <a:r>
              <a:rPr lang="es-MX" dirty="0"/>
              <a:t>En ese enlace podemos especificar condiciones que deben cumplirse para que los estilos enlazados se apliquen. Debería ir dentro del &lt;head&gt; de nuestro HTML. </a:t>
            </a:r>
          </a:p>
          <a:p>
            <a:pPr marL="0" indent="0" algn="just">
              <a:buNone/>
            </a:pPr>
            <a:r>
              <a:rPr lang="es-MX" b="1" dirty="0"/>
              <a:t>&lt;link </a:t>
            </a:r>
            <a:r>
              <a:rPr lang="es-MX" b="1" dirty="0" err="1"/>
              <a:t>rel</a:t>
            </a:r>
            <a:r>
              <a:rPr lang="es-MX" b="1" dirty="0"/>
              <a:t>="</a:t>
            </a:r>
            <a:r>
              <a:rPr lang="es-MX" b="1" dirty="0" err="1"/>
              <a:t>stylesheet</a:t>
            </a:r>
            <a:r>
              <a:rPr lang="es-MX" b="1" dirty="0"/>
              <a:t>" </a:t>
            </a:r>
            <a:r>
              <a:rPr lang="es-MX" b="1" dirty="0" err="1"/>
              <a:t>href</a:t>
            </a:r>
            <a:r>
              <a:rPr lang="es-MX" b="1" dirty="0"/>
              <a:t>="estilos.css"&gt;</a:t>
            </a:r>
          </a:p>
          <a:p>
            <a:pPr algn="just"/>
            <a:r>
              <a:rPr lang="es-MX" dirty="0"/>
              <a:t>Ahora simplemente agregamos el atributo media indicando la condición que se debe cumplir para que estos estilos se apliquen</a:t>
            </a:r>
            <a:r>
              <a:rPr lang="es-MX" b="1" dirty="0"/>
              <a:t>:&lt;link </a:t>
            </a:r>
            <a:r>
              <a:rPr lang="es-MX" b="1" dirty="0" err="1"/>
              <a:t>rel</a:t>
            </a:r>
            <a:r>
              <a:rPr lang="es-MX" b="1" dirty="0"/>
              <a:t>="</a:t>
            </a:r>
            <a:r>
              <a:rPr lang="es-MX" b="1" dirty="0" err="1"/>
              <a:t>stylesheet</a:t>
            </a:r>
            <a:r>
              <a:rPr lang="es-MX" b="1" dirty="0"/>
              <a:t>" media="</a:t>
            </a:r>
            <a:r>
              <a:rPr lang="es-MX" b="1" dirty="0" err="1"/>
              <a:t>only</a:t>
            </a:r>
            <a:r>
              <a:rPr lang="es-MX" b="1" dirty="0"/>
              <a:t> </a:t>
            </a:r>
            <a:r>
              <a:rPr lang="es-MX" b="1" dirty="0" err="1"/>
              <a:t>screen</a:t>
            </a:r>
            <a:r>
              <a:rPr lang="es-MX" b="1" dirty="0"/>
              <a:t> and (</a:t>
            </a:r>
            <a:r>
              <a:rPr lang="es-MX" b="1" dirty="0" err="1"/>
              <a:t>max-width</a:t>
            </a:r>
            <a:r>
              <a:rPr lang="es-MX" b="1" dirty="0"/>
              <a:t>: 768px)" </a:t>
            </a:r>
            <a:r>
              <a:rPr lang="es-MX" b="1" dirty="0" err="1"/>
              <a:t>href</a:t>
            </a:r>
            <a:r>
              <a:rPr lang="es-MX" b="1" dirty="0"/>
              <a:t>="estilos.css"&gt;</a:t>
            </a:r>
          </a:p>
          <a:p>
            <a:pPr marL="0" indent="0" algn="just">
              <a:buNone/>
            </a:pPr>
            <a:r>
              <a:rPr lang="es-MX" dirty="0"/>
              <a:t>Concretamente le estamos indicando es que cargue la hoja de estilos “estilos.css”  si se cumple que el dispositivo de salida es una pantalla, no una impresora u otro dispositivo (</a:t>
            </a:r>
            <a:r>
              <a:rPr lang="es-MX" dirty="0" err="1"/>
              <a:t>only</a:t>
            </a:r>
            <a:r>
              <a:rPr lang="es-MX" dirty="0"/>
              <a:t> </a:t>
            </a:r>
            <a:r>
              <a:rPr lang="es-MX" dirty="0" err="1"/>
              <a:t>screen</a:t>
            </a:r>
            <a:r>
              <a:rPr lang="es-MX" dirty="0"/>
              <a:t>), y si la anchura de la ventana del navegador tiene de máximo 768 píxeles (</a:t>
            </a:r>
            <a:r>
              <a:rPr lang="es-MX" dirty="0" err="1"/>
              <a:t>max-width</a:t>
            </a:r>
            <a:r>
              <a:rPr lang="es-MX" dirty="0"/>
              <a:t>: 768px).</a:t>
            </a:r>
          </a:p>
          <a:p>
            <a:endParaRPr lang="es-MX" b="1" dirty="0"/>
          </a:p>
          <a:p>
            <a:endParaRPr lang="es-MX" dirty="0"/>
          </a:p>
        </p:txBody>
      </p:sp>
    </p:spTree>
    <p:extLst>
      <p:ext uri="{BB962C8B-B14F-4D97-AF65-F5344CB8AC3E}">
        <p14:creationId xmlns:p14="http://schemas.microsoft.com/office/powerpoint/2010/main" val="624560478"/>
      </p:ext>
    </p:extLst>
  </p:cSld>
  <p:clrMapOvr>
    <a:masterClrMapping/>
  </p:clrMapOvr>
</p:sld>
</file>

<file path=ppt/theme/theme1.xml><?xml version="1.0" encoding="utf-8"?>
<a:theme xmlns:a="http://schemas.openxmlformats.org/drawingml/2006/main" name="Vista">
  <a:themeElements>
    <a:clrScheme name="Vista">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sta">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sta">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TM03457515[[fn=Vista]]</Template>
  <TotalTime>53</TotalTime>
  <Words>706</Words>
  <Application>Microsoft Office PowerPoint</Application>
  <PresentationFormat>Panorámica</PresentationFormat>
  <Paragraphs>20</Paragraphs>
  <Slides>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7</vt:i4>
      </vt:variant>
    </vt:vector>
  </HeadingPairs>
  <TitlesOfParts>
    <vt:vector size="11" baseType="lpstr">
      <vt:lpstr>Arial</vt:lpstr>
      <vt:lpstr>Century Schoolbook</vt:lpstr>
      <vt:lpstr>Wingdings 2</vt:lpstr>
      <vt:lpstr>Vista</vt:lpstr>
      <vt:lpstr>   Responsive</vt:lpstr>
      <vt:lpstr>Que es el Diseño Web Adaptable?</vt:lpstr>
      <vt:lpstr>Funcionamiento</vt:lpstr>
      <vt:lpstr>Media Query</vt:lpstr>
      <vt:lpstr>Ventajas</vt:lpstr>
      <vt:lpstr>Desventajas</vt:lpstr>
      <vt:lpstr>Etiquetas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Responsive</dc:title>
  <dc:creator>Jorge Glez</dc:creator>
  <cp:lastModifiedBy>Jorge Glez</cp:lastModifiedBy>
  <cp:revision>6</cp:revision>
  <dcterms:created xsi:type="dcterms:W3CDTF">2020-02-28T02:09:50Z</dcterms:created>
  <dcterms:modified xsi:type="dcterms:W3CDTF">2020-03-01T04:58:56Z</dcterms:modified>
</cp:coreProperties>
</file>