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48E63-1865-4575-8BBC-7F080D145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C107A9-B698-4CD7-8AB7-3991153C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23A7C-9CD2-40F8-82CE-4F5A218E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6C7D3-DA78-426E-B66A-CB4CAD0B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DAEBA-C9D1-43E7-BA10-6803F9C1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25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DDB16-D25F-4711-88D7-6469EF67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DB437-528D-4D7E-AB98-2B3FB8E3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DD28F-3D98-4D88-A91B-8589CAC7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9E047-65CF-42A7-A37A-E2C3D905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B6161-B000-4B6A-9BF8-95876F67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7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4EE599-A759-41EC-B573-7EEA0D46F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088D51-E903-4732-B45F-C78CB01F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A82A5F-B644-42E3-8ED3-C656C417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C810F-39F1-4A85-A5A8-1582B992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C3223-0AD8-4D7A-A259-E094DADA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5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7D375-3C03-472F-B316-9BC97CB9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301A4-342C-46CB-B76D-917F96AD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75B11-BFE9-4EEC-BDF5-11B3880D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41A68-C899-4FA7-BABC-BF3B83FC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16F99-3571-4082-81FF-40AFFCF0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11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D869-D25C-438A-BBA8-4663E253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AA0B16-FDE0-436F-B79C-0AB53DF9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853D5-7E82-4A4F-8E97-076BD48E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929AF-1A04-4E38-B8D0-54DEFE79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2E4E5-B045-4AA5-9585-27B16DF2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50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AFAE-F3B0-4E79-B032-91E9DA0A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FA82C-3823-48F1-8297-DDFC8BEED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3F41C-AF8D-402F-8A6A-60C67F6E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C8C72A-6782-4CB6-BA99-E8A17D6D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0F3146-4954-450D-974B-44C64D6B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BD42BB-6A93-46C1-9845-F5BC6CDD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C4EF1-B5BE-49FA-AA52-19224F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504B9-DE5A-48BB-98B0-A428C390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BB66FF-7BE4-4B90-842B-DFF3AD3E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F6DD37-08B4-4E3A-A565-A6581A6F9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389CF-4BAB-421F-9C18-F2AF3729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F51698-84CD-4C16-8212-D7FF51BB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43EFF2-7E38-4203-976E-C3431E61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EB5703-5047-4F26-A83A-2210C7D9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15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24619-3FB9-41AD-AD04-FFA9561B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A6C425-0D20-4752-A6F5-D95D67E2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B4A51B-9E98-4E17-BF3E-F81B5406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D226D6-64CB-43F8-943C-3B35562D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47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91ACA4-4A4A-49FE-8427-650D6D8A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80E57B-AD30-45B4-825B-5580D09C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81963-540A-4110-A378-0721A62B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1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7ED9-787E-4E96-8838-11245AC8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0BD5B-3B75-4510-BE6D-14BA7A3D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16302A-A09A-43D5-8AC8-11F62515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840FC-1FBE-438B-91CB-95596806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9F075-E144-4207-BD7A-D900E213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C7D53-044D-4AF9-92D1-05E5B23C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6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A85F6-2F92-4007-96E1-4DD14F73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04BD37-5982-4095-880F-F2EE4AB63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625E1E-91A2-4BB8-9282-A2F93773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A5FF6-EE36-436A-A3AD-FD4FDF69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FDB00-706C-4E89-827B-800F10A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73B21-7872-4DA7-A089-50EAF635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4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8ED726-1E47-4D79-AE3C-9573AD66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6C221E-3748-40E7-90F1-5B36CA38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B67B0-7DF1-4BB5-B12D-62A5FEF4B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3AAD-378A-42EA-80E5-EA3428382C1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614A3-5476-4E9C-AC2C-3E6749194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62F1F3-09DD-4ABB-8F34-628640456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048F-5FFD-4215-815A-3C53E305C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2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0A4E-11CE-4229-8C5F-330ECBA75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diff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43AF5-E0B8-48F2-8D16-E6602587B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749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Git diff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diff</dc:title>
  <dc:creator>jorge eduardo</dc:creator>
  <cp:lastModifiedBy>jorge eduardo</cp:lastModifiedBy>
  <cp:revision>1</cp:revision>
  <dcterms:created xsi:type="dcterms:W3CDTF">2025-03-10T20:59:54Z</dcterms:created>
  <dcterms:modified xsi:type="dcterms:W3CDTF">2025-03-10T21:00:24Z</dcterms:modified>
</cp:coreProperties>
</file>