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8C16-1EF2-4D8A-A17C-6EC4716DA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C490A-3FAF-4D4B-81E7-6173C039E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B8657-A95A-4C02-826A-C984CF30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C6C3-0461-4CAA-B779-296F20CF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B7770-DC0F-46C4-B060-43C635E8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870A-130A-4BEF-9161-2CE2DA7E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D8E2C-EAC0-41BD-ADBA-FB498FD4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D418-64F8-41A1-A899-5817B800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A958-5764-4F96-B26F-0FDDE649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568C-F73B-44BC-96F5-A22DF2DF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2F905-D4FF-48E7-9721-73559F9B6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7DF9C-7EF3-4E50-BC23-BAD16F41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373D-E7D4-4CC9-ADC2-8DF5F4E5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1A938-ACF1-4221-A9D0-64F5028D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48A8-639D-44D3-807B-F415C0D1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6FB4-EDF2-43A2-AD86-4ADA8BDB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D2F5-8208-4A46-B05B-A3B6AD02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C743-7BB6-4E8A-8AFA-09AB5431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2DC7-51BC-4CFE-9817-9D57185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53A1-4F3B-4005-89AD-334356C2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2C32-78F5-4DAB-BA31-9281D059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7E22E-AE8C-441C-89D2-16AF9F62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01E3-66BB-4404-A9DA-59DEA9ED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1CB1-2062-422A-97C1-89C3D9EE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E4D9D-C6F9-4BE8-96BB-7A630AF2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8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70F8-7C63-40EA-8445-AB7C0EB4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F4E5-860F-4A22-958B-91E6EE3E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2A50C-F219-471E-83A5-7333B8CB2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E3A13-9742-4AE9-A0BD-754B9DDF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E19F-4CBB-4BF4-9489-02557718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9AA28-5700-473F-BB3E-910E5E6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330C-44FB-4881-9D14-A18E82F6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9A290-6D6E-413E-9AFD-32C01300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5DC43-87EB-4DC7-9A65-461B0463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A74FA-B90D-4676-A0E9-6B96439CC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AB7BE-9E6F-4FD3-A3D3-E63FF5B50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100BA-DCF0-425B-B1E3-C6B00843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BCF47-114D-4EE6-B907-239D2EA8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5369B-82CF-4F51-A209-8C8E348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84C9-0275-465E-AB12-4EF18C33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032E7-08F2-47A2-A0AC-A7767EFC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19F08-7A9D-4C61-840B-416A8888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BFD50-5E33-426F-9941-883637E0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06E59-DA8F-4DA0-92B3-E3539D2C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2EBB2-1868-499C-B66F-EE540D9A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A380B-CD82-443C-A9B9-9E11D96C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5C58-B9AE-4D9B-A4F6-8A96990E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B964-6A99-4828-87F9-CA8EC30F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BD080-CDBE-4755-8B0F-890DC6B50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F64D3-978F-4BD0-96F0-0FE80397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BA48-B6AD-4264-A8D5-4D3241D3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D85B-1644-4CDE-8361-DEE6AB7C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5B2F-2B77-4FC8-B6DF-3E91E57A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15CF3-0678-4825-8122-2E75EBEBD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1AF40-68A6-4E35-85E7-50C36733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5E13-9469-43DD-877F-BCD6A09A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5BD8-1FBF-469C-B2EC-37F78306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9A4D4-1162-43EC-B1F2-F284F40A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16607-07D4-4A0E-B261-A9696BFA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2878B-2F67-41A1-B58D-80DEEF8C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A9F9-9403-43BD-A65E-21F786D0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F23A-E566-4E51-8783-511AFDFB113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4D74-E9C0-48BC-96D7-00E69932C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61F4-9451-475A-A299-E506D6367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B74D-F9C8-4F9D-84E7-87B2170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1A81338-7746-4D6E-9D18-C712AD044947}"/>
              </a:ext>
            </a:extLst>
          </p:cNvPr>
          <p:cNvGrpSpPr/>
          <p:nvPr/>
        </p:nvGrpSpPr>
        <p:grpSpPr>
          <a:xfrm>
            <a:off x="1162435" y="404695"/>
            <a:ext cx="10219924" cy="10570383"/>
            <a:chOff x="1336606" y="1725494"/>
            <a:chExt cx="10219924" cy="10570383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0222B0F-F754-44F1-BC4E-8401E2FC24D5}"/>
                </a:ext>
              </a:extLst>
            </p:cNvPr>
            <p:cNvSpPr/>
            <p:nvPr/>
          </p:nvSpPr>
          <p:spPr>
            <a:xfrm rot="19022747">
              <a:off x="1336606" y="2075953"/>
              <a:ext cx="10219924" cy="10219924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DE73E9B-89EA-4BDF-8982-5F6D3BCAAB03}"/>
                </a:ext>
              </a:extLst>
            </p:cNvPr>
            <p:cNvSpPr/>
            <p:nvPr/>
          </p:nvSpPr>
          <p:spPr>
            <a:xfrm rot="19022747">
              <a:off x="4315562" y="5276621"/>
              <a:ext cx="4262012" cy="4262012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C151268-C436-4AE5-84C6-6F7D84DA80E7}"/>
                </a:ext>
              </a:extLst>
            </p:cNvPr>
            <p:cNvSpPr/>
            <p:nvPr/>
          </p:nvSpPr>
          <p:spPr>
            <a:xfrm>
              <a:off x="6254979" y="1767894"/>
              <a:ext cx="365760" cy="31531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43F32C9-F172-4F64-A76E-72137D115899}"/>
                </a:ext>
              </a:extLst>
            </p:cNvPr>
            <p:cNvCxnSpPr>
              <a:cxnSpLocks/>
            </p:cNvCxnSpPr>
            <p:nvPr/>
          </p:nvCxnSpPr>
          <p:spPr>
            <a:xfrm>
              <a:off x="6394323" y="2083206"/>
              <a:ext cx="0" cy="32028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B9B1630-5CBA-4B3A-BFBD-561A10E01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052" y="2061431"/>
              <a:ext cx="0" cy="320289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6BF17F-624B-47D1-89A9-9F3C50890666}"/>
                </a:ext>
              </a:extLst>
            </p:cNvPr>
            <p:cNvSpPr txBox="1"/>
            <p:nvPr/>
          </p:nvSpPr>
          <p:spPr>
            <a:xfrm>
              <a:off x="5907322" y="2114002"/>
              <a:ext cx="604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P, 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8A8310-197B-4A3B-9E3D-FDD99FF3812C}"/>
                </a:ext>
              </a:extLst>
            </p:cNvPr>
            <p:cNvSpPr txBox="1"/>
            <p:nvPr/>
          </p:nvSpPr>
          <p:spPr>
            <a:xfrm>
              <a:off x="6494466" y="4865922"/>
              <a:ext cx="1087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PcP</a:t>
              </a:r>
              <a:r>
                <a:rPr lang="en-US" sz="2000" dirty="0"/>
                <a:t>, </a:t>
              </a:r>
              <a:r>
                <a:rPr lang="en-US" sz="2000" dirty="0" err="1"/>
                <a:t>ScS</a:t>
              </a:r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EFD09C-169E-4D3C-8381-C8A2E93AF049}"/>
                </a:ext>
              </a:extLst>
            </p:cNvPr>
            <p:cNvSpPr txBox="1"/>
            <p:nvPr/>
          </p:nvSpPr>
          <p:spPr>
            <a:xfrm>
              <a:off x="6686062" y="1725494"/>
              <a:ext cx="1508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Seismogram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45A314-2224-40E8-AFF4-23A7CE76B556}"/>
                </a:ext>
              </a:extLst>
            </p:cNvPr>
            <p:cNvSpPr txBox="1"/>
            <p:nvPr/>
          </p:nvSpPr>
          <p:spPr>
            <a:xfrm>
              <a:off x="3877549" y="2674379"/>
              <a:ext cx="9731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Surface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11B818-475C-4D26-BE41-424AA78A9BEC}"/>
                </a:ext>
              </a:extLst>
            </p:cNvPr>
            <p:cNvSpPr txBox="1"/>
            <p:nvPr/>
          </p:nvSpPr>
          <p:spPr>
            <a:xfrm>
              <a:off x="4920468" y="5149425"/>
              <a:ext cx="705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Core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FF586F-B8EE-4C97-9E2C-3EC9635A80AA}"/>
                    </a:ext>
                  </a:extLst>
                </p:cNvPr>
                <p:cNvSpPr txBox="1"/>
                <p:nvPr/>
              </p:nvSpPr>
              <p:spPr>
                <a:xfrm>
                  <a:off x="6073259" y="3482863"/>
                  <a:ext cx="15086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𝑐𝑜𝑟𝑒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FF586F-B8EE-4C97-9E2C-3EC9635A8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3259" y="3482863"/>
                  <a:ext cx="1508691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830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Garcia</dc:creator>
  <cp:lastModifiedBy>Jorge Garcia</cp:lastModifiedBy>
  <cp:revision>4</cp:revision>
  <dcterms:created xsi:type="dcterms:W3CDTF">2019-09-07T20:16:38Z</dcterms:created>
  <dcterms:modified xsi:type="dcterms:W3CDTF">2019-09-07T20:37:05Z</dcterms:modified>
</cp:coreProperties>
</file>