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9588-BE5A-48FE-AED3-E4145A455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5A04B-6A0E-4471-8B14-DD090D800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563F-2A01-4442-89AB-9B1D58B4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CF1E-4A03-46E2-B2E9-43405B4D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6364D-7040-43C0-B79B-D49D6B10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A810-78AB-48E4-9A03-039B9E60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1EC66-7472-4CFA-B7B4-281FE470E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0A1B-FC1A-4B3B-9824-A321FECC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10D5-36F2-468A-8442-950EAD62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4895-AD0B-4DC5-BCA6-C0716323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5454A-5A37-48CC-BD3E-E5044A98A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4BC16-B7C6-4EED-A437-923977E5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D7C8-2D87-475B-9B6A-977791AE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C834-7F57-4BA4-A67D-E710597F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04DE-AF7E-430A-BD5B-391BCED9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3F3B-AC09-49D1-8888-5BC75C74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DA9A-B284-4CA2-A888-F2014E69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9B9E-EAD8-4520-9E08-32EA18C2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C20AC-87DB-4E4E-9B61-F7BEA638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7794-3F98-4F89-B17D-827D71AB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2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830-D625-45F8-8942-F1D4D66C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22B7A-BEE6-431C-A57C-3705A1F54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0559-E6FC-4EE4-8B59-05363693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597D-781A-453D-BFBB-1D6E32FB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B149-294F-40F5-8FBE-AB348D8A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7ECA-8A90-4D57-974B-7A35B26C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9040-A9A8-4EBC-9596-423FFD5CA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AD9A4-9A84-4833-B2C9-D398A97B3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A240B-A00F-4337-BF8F-922E2F04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A3D94-CB5C-4334-A6EA-620B8870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C88FA-A198-47C6-B8C5-DE8002D1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ACB8-690F-4803-BB3C-AF939054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E4DA3-887E-44ED-A2D5-0CC33039C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A2B0-3099-4AFB-848C-BC1EC3A39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81808-472C-477A-8AEC-103BD7014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587D-9FFA-47FD-A1A8-67F7E9941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6535A-E984-4230-B25E-DE020C9C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4F42F-185C-41F5-8208-C1DDE551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10853-C8D0-4DC5-9412-DAB2A19F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8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C8D1-B97F-4129-94E2-2D4B3B7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48338-8F0F-4CC3-9F52-248C2FC6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ACD50-6C4B-48A4-B10D-BEE1AAEE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4FCA3-45E3-491A-846B-ECBAEAE4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2ED8E-1764-403B-8FEB-29A439E2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7E1F8-2927-4343-B127-1E8A7D33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5EF45-4AF0-489F-AE3D-8E994585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8CC7-558F-4B82-ACAB-1935D53B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56E4-CB80-4974-8090-F299B493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4A86-8435-4993-ADAD-0D3CB123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5B58C-7EA4-4897-9EB6-11E9FFFC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95CD2-8F04-4AC6-A4D7-6DFB0235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EDAE-5F71-4769-B235-D8C39241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8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2E27-8EA3-4F70-9250-3FCA95E7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82C96-895D-4D82-B1A3-B360273A5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A391-7001-490F-AAE4-C70F5BA0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1D168-2117-4FC6-9413-2E7519A0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E0EE-465E-436D-87A0-5519AE8F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F3A44-AD52-4B5B-AECF-DC4ADB1C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3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A3788-0BB9-457E-9B3D-0D82226E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6DD31-E9F0-4681-92C3-3626EE64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B842-5832-4A0C-B00E-90C670A4F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F5BF-4638-4E80-A291-5FC10E27A27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FBF5-9840-40EE-AE5D-48AA646CD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23D1-F294-4C85-8128-27C2065F4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60C9-A6C9-4526-B4C8-D60F2C98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9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CE4103-F6B1-4659-87A6-9A0A1B3E0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42862"/>
            <a:ext cx="109728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5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8F7B55-D1E2-40C7-B893-84AC237C5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42862"/>
            <a:ext cx="109728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0441207-2E79-4C37-B984-08DD0909D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42862"/>
            <a:ext cx="109728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4DF69A0-8771-4FD3-9FEC-219AE7C32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42862"/>
            <a:ext cx="109728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2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Garcia</dc:creator>
  <cp:lastModifiedBy>Jorge Garcia</cp:lastModifiedBy>
  <cp:revision>1</cp:revision>
  <dcterms:created xsi:type="dcterms:W3CDTF">2018-11-28T20:29:34Z</dcterms:created>
  <dcterms:modified xsi:type="dcterms:W3CDTF">2018-11-28T20:30:52Z</dcterms:modified>
</cp:coreProperties>
</file>