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24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9D71E-F99D-7876-37F2-42505F986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C54B31-04AA-70D6-6B2D-87E3B497A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F2E6A1-A920-1DE2-3278-0B9CF845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913-EC8D-45C1-A109-FDFE1F493E19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FE30AE-863A-62C6-6C18-D05B1205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A6335-84E2-B7D9-ECCC-3DBDD59C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1149-D996-4655-B7D4-EED9EF0B6F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642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83198-E28D-8384-F034-4FAC6D85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CA1B64-C384-C805-F535-B2AE432F8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A3DC0-86BC-901B-F2F8-929AABE7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913-EC8D-45C1-A109-FDFE1F493E19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011AA0-235F-B383-92DD-582A75B0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475CB2-04EC-883D-3540-79DC8A4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1149-D996-4655-B7D4-EED9EF0B6F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686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67BB62-406E-1998-EF69-C3C8F8BBC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C19A48-C97C-4994-660B-350538D67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5CF8E5-7503-3602-E2D0-941FA9FE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913-EC8D-45C1-A109-FDFE1F493E19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69B494-43EE-CA89-8DBB-58E07AF8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6E584-D232-DFB5-0CBF-B767BAC9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1149-D996-4655-B7D4-EED9EF0B6F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515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C7D1E-674F-99A6-CD06-9F367492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CE384-2FC8-EE69-13CC-F8D6D49F4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FD06F9-E078-7709-8B2C-B10FAAC5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913-EC8D-45C1-A109-FDFE1F493E19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424B9D-8FB2-EB71-0B14-40744578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0E9004-701C-B097-79CD-23CA763D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1149-D996-4655-B7D4-EED9EF0B6F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48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87E4C-3980-16AC-93EB-23036DB2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F943C0-081B-7E04-763A-7BF8F8A9B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1B8BDA-0DB1-97B9-DDB5-8284E85D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913-EC8D-45C1-A109-FDFE1F493E19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64AA78-0742-3F5F-1BB0-DE5ADC21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000D6-8951-160B-7AC0-CFA6BE4D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1149-D996-4655-B7D4-EED9EF0B6F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037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E583E-A784-1433-A5DD-84B933BF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E8E56-025D-931B-DB75-C3A1DC1F1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464DC5-FEC6-4678-6D3A-83730FF00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428791-CF0E-1919-D0A2-78D790DA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913-EC8D-45C1-A109-FDFE1F493E19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EB95B6-369C-1DE7-2BA1-EF407DE2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410DC5-9A60-CA9D-4753-34390170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1149-D996-4655-B7D4-EED9EF0B6F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406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9FB26-CBF2-1803-607A-9C53E769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E954B9-977B-AB32-630D-DEF15D1D7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C2ADDE-133F-7A49-902B-1CD6FA1F7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E06F9E-B8F4-C70B-CBC5-7241FFC97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A2EF41-BAED-D6B0-BFE5-FB2A9FD79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31E012-8A54-F30D-94EE-3EF9E1A5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913-EC8D-45C1-A109-FDFE1F493E19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716405-6C86-5F65-A462-9A08DD9F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465949-5811-C6FF-92BF-4104AE06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1149-D996-4655-B7D4-EED9EF0B6F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4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D0C4B-6B16-A1FA-64BA-9BE0A0AF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B97D56-1D88-161A-7621-87132DB0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913-EC8D-45C1-A109-FDFE1F493E19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B6C04C-E12F-87B1-7A47-47FC50CB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BC905B-6966-4CFB-B0C6-26D4D219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1149-D996-4655-B7D4-EED9EF0B6F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84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602A21-50E0-CDA0-C77B-32904122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913-EC8D-45C1-A109-FDFE1F493E19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D03B3A8-6A49-AEA1-A72D-E6F1494F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D10F56-770B-9F31-BAB8-F2F60DC9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1149-D996-4655-B7D4-EED9EF0B6F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735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DE3A5-8BD4-F1F9-F13A-10EA03FD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D6B39-F8B8-BA91-B578-4D1A177A7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09F288-7D4B-276D-5B3C-447A52479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60B0DF-F0F4-D302-1393-96362846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913-EC8D-45C1-A109-FDFE1F493E19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988A65-0945-78BA-66BC-54FF7583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08B212-94D4-0551-2F06-465F7D5F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1149-D996-4655-B7D4-EED9EF0B6F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242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D6E1C-3E98-08E8-40DC-EDFC8299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5E0CBA-C1ED-6238-FA4E-2FA192A1A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B962E7-9604-30AF-4618-ADA4CF401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BF7F04-6AF3-2B93-7638-9451EE64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913-EC8D-45C1-A109-FDFE1F493E19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37DF42-2D44-0205-1D11-A63A25D8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C20DCE-CE57-5FA2-55C8-304D53AF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1149-D996-4655-B7D4-EED9EF0B6F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609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2BE55C-4E00-3C3D-2D50-6DBC35AA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4C34C7-B9F7-BCFF-5829-227DDB7D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05BA5B-C385-E70B-BD62-71269EBBB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EC913-EC8D-45C1-A109-FDFE1F493E19}" type="datetimeFigureOut">
              <a:rPr lang="es-MX" smtClean="0"/>
              <a:t>04/09/2023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470380-63EF-355A-5507-1F4B9B9D4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827E3C-BA28-F340-FD3B-6CBD8FB5F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1149-D996-4655-B7D4-EED9EF0B6F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93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7FDD421-626E-A27F-3A2C-DCA8A8E03730}"/>
              </a:ext>
            </a:extLst>
          </p:cNvPr>
          <p:cNvSpPr/>
          <p:nvPr/>
        </p:nvSpPr>
        <p:spPr>
          <a:xfrm>
            <a:off x="220032" y="3142399"/>
            <a:ext cx="1938559" cy="8583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FCEBFE7E-ED6F-A7B6-B277-A912D83ACCD3}"/>
              </a:ext>
            </a:extLst>
          </p:cNvPr>
          <p:cNvSpPr/>
          <p:nvPr/>
        </p:nvSpPr>
        <p:spPr>
          <a:xfrm>
            <a:off x="1841978" y="1193207"/>
            <a:ext cx="357263" cy="4471586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1397EB15-3939-3693-7D05-CE03CAD377FC}"/>
              </a:ext>
            </a:extLst>
          </p:cNvPr>
          <p:cNvSpPr/>
          <p:nvPr/>
        </p:nvSpPr>
        <p:spPr>
          <a:xfrm>
            <a:off x="3926389" y="2762105"/>
            <a:ext cx="273700" cy="1061795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84B48E5-97DC-9F93-1450-F579DCD09519}"/>
              </a:ext>
            </a:extLst>
          </p:cNvPr>
          <p:cNvSpPr/>
          <p:nvPr/>
        </p:nvSpPr>
        <p:spPr>
          <a:xfrm>
            <a:off x="4063239" y="1326443"/>
            <a:ext cx="6958830" cy="10617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+mj-lt"/>
              </a:rPr>
              <a:t>Investigación que se lleva a cabo mediante métodos científicos que buscan determinar las causas y efectos de un fenómeno.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3A0B935-16DA-E943-C5E2-C20274D2D093}"/>
              </a:ext>
            </a:extLst>
          </p:cNvPr>
          <p:cNvSpPr/>
          <p:nvPr/>
        </p:nvSpPr>
        <p:spPr>
          <a:xfrm>
            <a:off x="2268229" y="1479126"/>
            <a:ext cx="1623121" cy="78808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erlin Sans FB Demi" panose="020E0802020502020306" pitchFamily="34" charset="0"/>
              </a:rPr>
              <a:t>Observación</a:t>
            </a: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6EBE7DCC-FFBD-3C1E-0B8D-46039D53A4D5}"/>
              </a:ext>
            </a:extLst>
          </p:cNvPr>
          <p:cNvSpPr/>
          <p:nvPr/>
        </p:nvSpPr>
        <p:spPr>
          <a:xfrm>
            <a:off x="3960336" y="4311966"/>
            <a:ext cx="273699" cy="967767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A7D5300-232F-2429-2D17-0CC6A968ED3A}"/>
              </a:ext>
            </a:extLst>
          </p:cNvPr>
          <p:cNvSpPr/>
          <p:nvPr/>
        </p:nvSpPr>
        <p:spPr>
          <a:xfrm>
            <a:off x="4313707" y="4151171"/>
            <a:ext cx="7288520" cy="12270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+mj-lt"/>
              </a:rPr>
              <a:t>Es un método observacional, es decir, que los investigadores buscan registrar información sobre sus sujetos sin manipular el entorno de estudio.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DB7867D-09E0-D2CB-ECF7-004DF2DAB29E}"/>
              </a:ext>
            </a:extLst>
          </p:cNvPr>
          <p:cNvSpPr/>
          <p:nvPr/>
        </p:nvSpPr>
        <p:spPr>
          <a:xfrm>
            <a:off x="3488609" y="2665622"/>
            <a:ext cx="7288520" cy="13254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+mj-lt"/>
              </a:rPr>
              <a:t>Se basa en categorías, conceptos, variables,</a:t>
            </a:r>
          </a:p>
          <a:p>
            <a:pPr algn="ctr"/>
            <a:r>
              <a:rPr lang="es-MX" sz="1400" dirty="0">
                <a:latin typeface="+mj-lt"/>
              </a:rPr>
              <a:t>sucesos, comunidades o contextos que se dan sin la intervención directa del</a:t>
            </a:r>
          </a:p>
          <a:p>
            <a:pPr algn="ctr"/>
            <a:r>
              <a:rPr lang="es-MX" sz="1400" dirty="0">
                <a:latin typeface="+mj-lt"/>
              </a:rPr>
              <a:t>investigador, es decir; sin que el investigador altere el objeto de investigación.</a:t>
            </a:r>
            <a:endParaRPr lang="es-MX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C3980CD-C9F1-D976-DB46-A988EB236D1C}"/>
              </a:ext>
            </a:extLst>
          </p:cNvPr>
          <p:cNvSpPr/>
          <p:nvPr/>
        </p:nvSpPr>
        <p:spPr>
          <a:xfrm>
            <a:off x="2290319" y="2881609"/>
            <a:ext cx="1534297" cy="7347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erlin Sans FB Demi" panose="020E0802020502020306" pitchFamily="34" charset="0"/>
              </a:rPr>
              <a:t>Entrevista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FE54BE3-F7C5-08F0-936A-CA2BC4C8C90D}"/>
              </a:ext>
            </a:extLst>
          </p:cNvPr>
          <p:cNvSpPr/>
          <p:nvPr/>
        </p:nvSpPr>
        <p:spPr>
          <a:xfrm>
            <a:off x="2312640" y="4311966"/>
            <a:ext cx="1534297" cy="7347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erlin Sans FB Demi" panose="020E0802020502020306" pitchFamily="34" charset="0"/>
              </a:rPr>
              <a:t>Cuestionario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5B89AB2-3BA5-D0BD-D24B-36D773F7017E}"/>
              </a:ext>
            </a:extLst>
          </p:cNvPr>
          <p:cNvSpPr/>
          <p:nvPr/>
        </p:nvSpPr>
        <p:spPr>
          <a:xfrm>
            <a:off x="284259" y="2874501"/>
            <a:ext cx="1534297" cy="12766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erlin Sans FB Demi" panose="020E0802020502020306" pitchFamily="34" charset="0"/>
              </a:rPr>
              <a:t>Técnicas e instrumentos para la recolección de datos</a:t>
            </a:r>
          </a:p>
        </p:txBody>
      </p:sp>
      <p:sp>
        <p:nvSpPr>
          <p:cNvPr id="27" name="Abrir llave 26">
            <a:extLst>
              <a:ext uri="{FF2B5EF4-FFF2-40B4-BE49-F238E27FC236}">
                <a16:creationId xmlns:a16="http://schemas.microsoft.com/office/drawing/2014/main" id="{55EF7866-F2EB-F2F1-A978-00E91D9265D7}"/>
              </a:ext>
            </a:extLst>
          </p:cNvPr>
          <p:cNvSpPr/>
          <p:nvPr/>
        </p:nvSpPr>
        <p:spPr>
          <a:xfrm>
            <a:off x="3937672" y="1326443"/>
            <a:ext cx="251134" cy="987075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419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7FDD421-626E-A27F-3A2C-DCA8A8E03730}"/>
              </a:ext>
            </a:extLst>
          </p:cNvPr>
          <p:cNvSpPr/>
          <p:nvPr/>
        </p:nvSpPr>
        <p:spPr>
          <a:xfrm>
            <a:off x="220032" y="3142399"/>
            <a:ext cx="1938559" cy="8583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FCEBFE7E-ED6F-A7B6-B277-A912D83ACCD3}"/>
              </a:ext>
            </a:extLst>
          </p:cNvPr>
          <p:cNvSpPr/>
          <p:nvPr/>
        </p:nvSpPr>
        <p:spPr>
          <a:xfrm>
            <a:off x="1841978" y="1193207"/>
            <a:ext cx="357263" cy="4471586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1397EB15-3939-3693-7D05-CE03CAD377FC}"/>
              </a:ext>
            </a:extLst>
          </p:cNvPr>
          <p:cNvSpPr/>
          <p:nvPr/>
        </p:nvSpPr>
        <p:spPr>
          <a:xfrm>
            <a:off x="3926389" y="2762105"/>
            <a:ext cx="273700" cy="1061795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84B48E5-97DC-9F93-1450-F579DCD09519}"/>
              </a:ext>
            </a:extLst>
          </p:cNvPr>
          <p:cNvSpPr/>
          <p:nvPr/>
        </p:nvSpPr>
        <p:spPr>
          <a:xfrm>
            <a:off x="4136427" y="974339"/>
            <a:ext cx="6958830" cy="10617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+mj-lt"/>
              </a:rPr>
              <a:t>Investigación que se lleva a cabo mediante métodos científicos que buscan determinar las causas y efectos de un fenómeno.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3A0B935-16DA-E943-C5E2-C20274D2D093}"/>
              </a:ext>
            </a:extLst>
          </p:cNvPr>
          <p:cNvSpPr/>
          <p:nvPr/>
        </p:nvSpPr>
        <p:spPr>
          <a:xfrm>
            <a:off x="2268229" y="1479126"/>
            <a:ext cx="1623121" cy="78808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erlin Sans FB Demi" panose="020E0802020502020306" pitchFamily="34" charset="0"/>
              </a:rPr>
              <a:t>Encuesta</a:t>
            </a: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6EBE7DCC-FFBD-3C1E-0B8D-46039D53A4D5}"/>
              </a:ext>
            </a:extLst>
          </p:cNvPr>
          <p:cNvSpPr/>
          <p:nvPr/>
        </p:nvSpPr>
        <p:spPr>
          <a:xfrm>
            <a:off x="3960336" y="4311966"/>
            <a:ext cx="273699" cy="967767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A7D5300-232F-2429-2D17-0CC6A968ED3A}"/>
              </a:ext>
            </a:extLst>
          </p:cNvPr>
          <p:cNvSpPr/>
          <p:nvPr/>
        </p:nvSpPr>
        <p:spPr>
          <a:xfrm>
            <a:off x="4259490" y="3610213"/>
            <a:ext cx="7288520" cy="12270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+mj-lt"/>
              </a:rPr>
              <a:t>Es un método observacional, es decir, que los investigadores buscan registrar información sobre sus sujetos sin manipular el entorno de estudio.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DB7867D-09E0-D2CB-ECF7-004DF2DAB29E}"/>
              </a:ext>
            </a:extLst>
          </p:cNvPr>
          <p:cNvSpPr/>
          <p:nvPr/>
        </p:nvSpPr>
        <p:spPr>
          <a:xfrm>
            <a:off x="4205301" y="2267273"/>
            <a:ext cx="7288520" cy="13254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+mj-lt"/>
              </a:rPr>
              <a:t>Se basa en categorías, conceptos, variables,</a:t>
            </a:r>
          </a:p>
          <a:p>
            <a:pPr algn="ctr"/>
            <a:r>
              <a:rPr lang="es-MX" sz="1400" dirty="0">
                <a:latin typeface="+mj-lt"/>
              </a:rPr>
              <a:t>sucesos, comunidades o contextos que se dan sin la intervención directa del</a:t>
            </a:r>
          </a:p>
          <a:p>
            <a:pPr algn="ctr"/>
            <a:r>
              <a:rPr lang="es-MX" sz="1400" dirty="0">
                <a:latin typeface="+mj-lt"/>
              </a:rPr>
              <a:t>investigador, es decir; sin que el investigador altere el objeto de investigación.</a:t>
            </a:r>
            <a:endParaRPr lang="es-MX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C3980CD-C9F1-D976-DB46-A988EB236D1C}"/>
              </a:ext>
            </a:extLst>
          </p:cNvPr>
          <p:cNvSpPr/>
          <p:nvPr/>
        </p:nvSpPr>
        <p:spPr>
          <a:xfrm>
            <a:off x="2290319" y="2881609"/>
            <a:ext cx="1534297" cy="7347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erlin Sans FB Demi" panose="020E0802020502020306" pitchFamily="34" charset="0"/>
              </a:rPr>
              <a:t>Censo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FE54BE3-F7C5-08F0-936A-CA2BC4C8C90D}"/>
              </a:ext>
            </a:extLst>
          </p:cNvPr>
          <p:cNvSpPr/>
          <p:nvPr/>
        </p:nvSpPr>
        <p:spPr>
          <a:xfrm>
            <a:off x="2312640" y="4311966"/>
            <a:ext cx="1534297" cy="7347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erlin Sans FB Demi" panose="020E0802020502020306" pitchFamily="34" charset="0"/>
              </a:rPr>
              <a:t>Bitácora o diario de campo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5B89AB2-3BA5-D0BD-D24B-36D773F7017E}"/>
              </a:ext>
            </a:extLst>
          </p:cNvPr>
          <p:cNvSpPr/>
          <p:nvPr/>
        </p:nvSpPr>
        <p:spPr>
          <a:xfrm>
            <a:off x="284259" y="2874501"/>
            <a:ext cx="1534297" cy="12766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Berlin Sans FB Demi" panose="020E0802020502020306" pitchFamily="34" charset="0"/>
              </a:rPr>
              <a:t>Técnicas e instrumentos para la recolección de datos</a:t>
            </a:r>
          </a:p>
        </p:txBody>
      </p:sp>
      <p:sp>
        <p:nvSpPr>
          <p:cNvPr id="27" name="Abrir llave 26">
            <a:extLst>
              <a:ext uri="{FF2B5EF4-FFF2-40B4-BE49-F238E27FC236}">
                <a16:creationId xmlns:a16="http://schemas.microsoft.com/office/drawing/2014/main" id="{55EF7866-F2EB-F2F1-A978-00E91D9265D7}"/>
              </a:ext>
            </a:extLst>
          </p:cNvPr>
          <p:cNvSpPr/>
          <p:nvPr/>
        </p:nvSpPr>
        <p:spPr>
          <a:xfrm>
            <a:off x="3937672" y="1326443"/>
            <a:ext cx="251134" cy="987075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1904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188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Berlin Sans FB Demi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E2676</dc:creator>
  <cp:lastModifiedBy>Jorge Alberto Diaz Paniagua</cp:lastModifiedBy>
  <cp:revision>6</cp:revision>
  <dcterms:created xsi:type="dcterms:W3CDTF">2023-08-25T18:09:53Z</dcterms:created>
  <dcterms:modified xsi:type="dcterms:W3CDTF">2023-09-04T19:41:17Z</dcterms:modified>
</cp:coreProperties>
</file>