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1ABA15C-37D7-4B93-8231-83C159020652}" type="datetimeFigureOut">
              <a:rPr lang="pt-PT" smtClean="0"/>
              <a:pPr/>
              <a:t>09/12/2019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56BA6B1-5DA2-4B78-9204-E5CA81BDF94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52" y="142852"/>
            <a:ext cx="7553348" cy="1472184"/>
          </a:xfrm>
        </p:spPr>
        <p:txBody>
          <a:bodyPr>
            <a:normAutofit/>
          </a:bodyPr>
          <a:lstStyle/>
          <a:p>
            <a:r>
              <a:rPr lang="pt-PT" sz="4100" dirty="0" smtClean="0"/>
              <a:t>INTERFACE HOMEM-MÁQUINA</a:t>
            </a:r>
            <a:endParaRPr lang="pt-PT" sz="41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414" y="3000372"/>
            <a:ext cx="7406640" cy="1143008"/>
          </a:xfrm>
        </p:spPr>
        <p:txBody>
          <a:bodyPr/>
          <a:lstStyle/>
          <a:p>
            <a:pPr algn="ctr"/>
            <a:r>
              <a:rPr lang="pt-PT" b="1" dirty="0" smtClean="0"/>
              <a:t>PROJETO </a:t>
            </a:r>
          </a:p>
          <a:p>
            <a:pPr algn="ctr"/>
            <a:r>
              <a:rPr lang="pt-PT" b="1" dirty="0" smtClean="0"/>
              <a:t>FIND SYSTEM</a:t>
            </a:r>
            <a:endParaRPr lang="pt-PT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08764" y="6286520"/>
            <a:ext cx="7406640" cy="428628"/>
          </a:xfrm>
          <a:prstGeom prst="rect">
            <a:avLst/>
          </a:prstGeom>
        </p:spPr>
        <p:txBody>
          <a:bodyPr tIns="0">
            <a:normAutofit fontScale="85000" lnSpcReduction="20000"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DEZEMBRO </a:t>
            </a: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</a:t>
            </a:r>
            <a:endParaRPr kumimoji="0" lang="pt-PT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428728" y="4929198"/>
            <a:ext cx="7406640" cy="642942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PT" sz="1300" b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JORGE </a:t>
            </a:r>
            <a:r>
              <a:rPr lang="pt-PT" sz="1300" b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ALMEIDA </a:t>
            </a:r>
            <a:endParaRPr kumimoji="0" lang="pt-PT" sz="1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52" y="359898"/>
            <a:ext cx="7553348" cy="1472184"/>
          </a:xfrm>
        </p:spPr>
        <p:txBody>
          <a:bodyPr>
            <a:normAutofit/>
          </a:bodyPr>
          <a:lstStyle/>
          <a:p>
            <a:r>
              <a:rPr lang="pt-PT" sz="3800" dirty="0" smtClean="0"/>
              <a:t>Critérios da Aplicação a Desenvolver</a:t>
            </a:r>
            <a:endParaRPr lang="pt-PT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0100" y="2428868"/>
            <a:ext cx="7549516" cy="2928958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pt-PT" sz="2200" dirty="0" smtClean="0"/>
              <a:t> QUE SEJA ALGO INTERATIVO COM  UTILIZADOR.</a:t>
            </a:r>
          </a:p>
          <a:p>
            <a:pPr algn="just">
              <a:buFont typeface="Arial" charset="0"/>
              <a:buChar char="•"/>
            </a:pPr>
            <a:r>
              <a:rPr lang="pt-PT" sz="2200" dirty="0" smtClean="0"/>
              <a:t> </a:t>
            </a:r>
            <a:r>
              <a:rPr lang="pt-PT" sz="2400" dirty="0" smtClean="0"/>
              <a:t>MAIS AUTOMATO POSSIVEL</a:t>
            </a:r>
            <a:r>
              <a:rPr lang="pt-PT" sz="2400" dirty="0" smtClean="0"/>
              <a:t>.</a:t>
            </a:r>
            <a:endParaRPr lang="pt-PT" sz="2200" dirty="0" smtClean="0"/>
          </a:p>
          <a:p>
            <a:pPr algn="just">
              <a:buFont typeface="Arial" charset="0"/>
              <a:buChar char="•"/>
            </a:pPr>
            <a:r>
              <a:rPr lang="pt-PT" sz="2200" dirty="0" smtClean="0"/>
              <a:t> FUNCIONALIDADE EM TODAS AS PLATAFORMAS MÓVEIS.</a:t>
            </a:r>
          </a:p>
          <a:p>
            <a:pPr algn="just">
              <a:buFont typeface="Arial" charset="0"/>
              <a:buChar char="•"/>
            </a:pPr>
            <a:r>
              <a:rPr lang="pt-PT" sz="2200" dirty="0" smtClean="0"/>
              <a:t> UTILIZAR RECURSOS WEB-SERVICES</a:t>
            </a:r>
            <a:r>
              <a:rPr lang="pt-PT" sz="2200" dirty="0" smtClean="0"/>
              <a:t>.</a:t>
            </a:r>
            <a:endParaRPr lang="pt-PT" sz="2200" dirty="0" smtClean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08764" y="6143644"/>
            <a:ext cx="7406640" cy="42862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</a:t>
            </a:r>
            <a:r>
              <a:rPr kumimoji="0" lang="pt-PT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2019</a:t>
            </a:r>
            <a:endParaRPr kumimoji="0" lang="pt-PT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52" y="359898"/>
            <a:ext cx="7553348" cy="1472184"/>
          </a:xfrm>
        </p:spPr>
        <p:txBody>
          <a:bodyPr>
            <a:normAutofit/>
          </a:bodyPr>
          <a:lstStyle/>
          <a:p>
            <a:r>
              <a:rPr lang="pt-PT" sz="4000" dirty="0" smtClean="0"/>
              <a:t>Interação / Proposta / Utilizador</a:t>
            </a:r>
            <a:endParaRPr lang="pt-PT" sz="41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2976" y="1857364"/>
            <a:ext cx="7786742" cy="1643074"/>
          </a:xfrm>
        </p:spPr>
        <p:txBody>
          <a:bodyPr>
            <a:normAutofit/>
          </a:bodyPr>
          <a:lstStyle/>
          <a:p>
            <a:pPr algn="just"/>
            <a:endParaRPr lang="pt-PT" sz="2000" dirty="0" smtClean="0"/>
          </a:p>
          <a:p>
            <a:pPr algn="just">
              <a:buFont typeface="Arial" charset="0"/>
              <a:buChar char="•"/>
            </a:pPr>
            <a:r>
              <a:rPr lang="pt-PT" sz="2000" dirty="0" smtClean="0"/>
              <a:t>COM INTERFACES GRAFICAS E FACIL UTILIZAÇÃO.</a:t>
            </a:r>
          </a:p>
          <a:p>
            <a:pPr algn="just">
              <a:buFont typeface="Arial" charset="0"/>
              <a:buChar char="•"/>
            </a:pPr>
            <a:r>
              <a:rPr lang="pt-PT" sz="2000" dirty="0" smtClean="0"/>
              <a:t>HAVERÁ RECURSOS POR VIA SMS.</a:t>
            </a:r>
          </a:p>
          <a:p>
            <a:pPr algn="just">
              <a:buFont typeface="Arial" charset="0"/>
              <a:buChar char="•"/>
            </a:pPr>
            <a:r>
              <a:rPr lang="pt-PT" sz="2000" dirty="0" smtClean="0"/>
              <a:t>FUNCIONALIDADE EM TODAS AS APLICAÇÕES MÓVEIS.</a:t>
            </a:r>
          </a:p>
          <a:p>
            <a:pPr algn="just">
              <a:buFont typeface="Arial" charset="0"/>
              <a:buChar char="•"/>
            </a:pPr>
            <a:endParaRPr lang="pt-PT" b="1" dirty="0" smtClean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071570" y="3857628"/>
            <a:ext cx="7929586" cy="2214578"/>
          </a:xfrm>
          <a:prstGeom prst="rect">
            <a:avLst/>
          </a:prstGeom>
        </p:spPr>
        <p:txBody>
          <a:bodyPr tIns="0">
            <a:normAutofit fontScale="92500" lnSpcReduction="20000"/>
          </a:bodyPr>
          <a:lstStyle/>
          <a:p>
            <a:pPr marL="27432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SISTEMA TERÁ IDENTIFICAÇÃO DO CLIENTE / EMPRESA RECOLHEDORÁ</a:t>
            </a:r>
            <a:r>
              <a:rPr kumimoji="0" lang="pt-PT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 ESTAFETA</a:t>
            </a: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MITIGAR</a:t>
            </a:r>
            <a:r>
              <a:rPr kumimoji="0" lang="pt-PT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CONCIENTIZAR A NECESSIDADE DA RECOLHA DO OLEO VEGETAL.</a:t>
            </a:r>
          </a:p>
          <a:p>
            <a:pPr marL="27432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tabLst/>
              <a:defRPr/>
            </a:pPr>
            <a:r>
              <a:rPr lang="pt-PT" sz="20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HAVERÁ</a:t>
            </a:r>
            <a:r>
              <a:rPr lang="pt-PT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REPOSITORIOS, QUE COMUNICARÁ POR SMS AO CLIENTE E EMPRESA,  A NECESSIDADE DA RECOLHA.</a:t>
            </a: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algn="just">
              <a:spcBef>
                <a:spcPts val="600"/>
              </a:spcBef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pt-PT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GERIR O TEMPO DE RECOLHAS COM AGENDAMENTOS</a:t>
            </a:r>
          </a:p>
          <a:p>
            <a:pPr marL="27432" algn="just">
              <a:spcBef>
                <a:spcPts val="600"/>
              </a:spcBef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GERIR</a:t>
            </a:r>
            <a:r>
              <a:rPr kumimoji="0" lang="pt-PT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ROTERIZAÇÃO PARA O ESTAFETA.</a:t>
            </a: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tabLst/>
              <a:defRPr/>
            </a:pP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pt-PT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976" y="359898"/>
            <a:ext cx="7696224" cy="1472184"/>
          </a:xfrm>
        </p:spPr>
        <p:txBody>
          <a:bodyPr>
            <a:normAutofit/>
          </a:bodyPr>
          <a:lstStyle/>
          <a:p>
            <a:r>
              <a:rPr lang="pt-PT" sz="4000" dirty="0" smtClean="0"/>
              <a:t> </a:t>
            </a:r>
            <a:r>
              <a:rPr lang="pt-PT" sz="4000" dirty="0" smtClean="0"/>
              <a:t>  </a:t>
            </a:r>
            <a:r>
              <a:rPr lang="pt-PT" sz="4000" dirty="0" smtClean="0"/>
              <a:t>Funções </a:t>
            </a:r>
            <a:r>
              <a:rPr lang="pt-PT" sz="4000" dirty="0" smtClean="0"/>
              <a:t>do </a:t>
            </a:r>
            <a:r>
              <a:rPr lang="pt-PT" sz="4000" dirty="0" smtClean="0"/>
              <a:t>Sistema </a:t>
            </a:r>
            <a:r>
              <a:rPr lang="pt-PT" sz="4000" dirty="0" smtClean="0"/>
              <a:t>e </a:t>
            </a:r>
            <a:r>
              <a:rPr lang="pt-PT" sz="4000" dirty="0" smtClean="0"/>
              <a:t>Ambiente </a:t>
            </a:r>
            <a:r>
              <a:rPr lang="pt-PT" sz="4000" dirty="0" smtClean="0"/>
              <a:t>de </a:t>
            </a:r>
            <a:r>
              <a:rPr lang="pt-PT" sz="4000" dirty="0" smtClean="0"/>
              <a:t>Trabalho</a:t>
            </a:r>
            <a:endParaRPr lang="pt-PT" sz="4100" dirty="0"/>
          </a:p>
        </p:txBody>
      </p:sp>
      <p:sp>
        <p:nvSpPr>
          <p:cNvPr id="2050" name="AutoShape 2" descr="Resultado de imagem para estafeta mot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052" name="AutoShape 4" descr="Resultado de imagem para estafeta mot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705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52" y="-71462"/>
            <a:ext cx="7553348" cy="1472184"/>
          </a:xfrm>
        </p:spPr>
        <p:txBody>
          <a:bodyPr>
            <a:normAutofit/>
          </a:bodyPr>
          <a:lstStyle/>
          <a:p>
            <a:pPr algn="ctr"/>
            <a:r>
              <a:rPr lang="pt-PT" sz="4000" dirty="0" smtClean="0"/>
              <a:t>Estrutura / Interface</a:t>
            </a:r>
            <a:endParaRPr lang="pt-PT" sz="4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292" y="1519712"/>
            <a:ext cx="3352848" cy="498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283</TotalTime>
  <Words>123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Solstício</vt:lpstr>
      <vt:lpstr>INTERFACE HOMEM-MÁQUINA</vt:lpstr>
      <vt:lpstr>Critérios da Aplicação a Desenvolver</vt:lpstr>
      <vt:lpstr>Interação / Proposta / Utilizador</vt:lpstr>
      <vt:lpstr>   Funções do Sistema e Ambiente de Trabalho</vt:lpstr>
      <vt:lpstr>Estrutura / Interface</vt:lpstr>
    </vt:vector>
  </TitlesOfParts>
  <Company>dsfsd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Jorge Almeida</dc:creator>
  <cp:lastModifiedBy>Jorge Almeida</cp:lastModifiedBy>
  <cp:revision>39</cp:revision>
  <dcterms:created xsi:type="dcterms:W3CDTF">2019-12-09T10:14:45Z</dcterms:created>
  <dcterms:modified xsi:type="dcterms:W3CDTF">2019-12-09T18:44:52Z</dcterms:modified>
</cp:coreProperties>
</file>