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6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4915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5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3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94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9909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572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45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32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60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08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97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5DC1B5-3972-4DED-AF26-CFA3FF2CF317}" type="datetimeFigureOut">
              <a:rPr lang="es-ES" smtClean="0"/>
              <a:t>25-03-21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78B15B2-650F-48E2-9D34-ABD7BBCE414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251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28D4-B735-4892-81E2-3D3DA35D7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Angle</a:t>
            </a:r>
            <a:r>
              <a:rPr lang="es-E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es-ES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of</a:t>
            </a:r>
            <a:r>
              <a:rPr lang="es-E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es-ES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Attack</a:t>
            </a:r>
            <a:r>
              <a:rPr lang="es-E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es-ES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School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37C13E-C1FA-4502-B130-2D0B375A2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800" b="0" i="0" dirty="0">
                <a:solidFill>
                  <a:srgbClr val="000000"/>
                </a:solidFill>
                <a:effectLst/>
                <a:latin typeface="ArialMT"/>
              </a:rPr>
              <a:t>Proyecto de Desarrollo de Aplicaciones Multiplataforma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81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931B-01F3-4E90-9FAC-AD34B243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215284"/>
            <a:ext cx="11230252" cy="1485900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Piloto – Registros de vuelo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04B2FA-787A-4666-83A1-4B7376AC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4" y="1235106"/>
            <a:ext cx="2687389" cy="54553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D1FD73-3EF5-4C92-BE60-7F039116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94" y="1154097"/>
            <a:ext cx="2779406" cy="55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9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931B-01F3-4E90-9FAC-AD34B243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215284"/>
            <a:ext cx="11230252" cy="1485900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Administrador – Productos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4A5FA7-CAAA-4892-864C-C8FED738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28" y="1267287"/>
            <a:ext cx="2788086" cy="53754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99E57C-62F0-4484-BA2A-A0C75937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432" y="1267286"/>
            <a:ext cx="2723840" cy="53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931B-01F3-4E90-9FAC-AD34B243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215284"/>
            <a:ext cx="11230252" cy="1485900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Administrador – Aeronaves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36D335-010C-434C-A193-191BA7C2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85" y="1500326"/>
            <a:ext cx="2382697" cy="47717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938D66-6B0F-4B3F-82D5-B45C878E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754" y="1386582"/>
            <a:ext cx="2558114" cy="51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7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41314-6449-4117-ACDE-D75E6AE9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Breve descripción del proyecto </a:t>
            </a:r>
            <a:endParaRPr lang="es-ES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9F3B8E-023F-4AB9-98B2-D2BA5E99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390" y="4733117"/>
            <a:ext cx="1601464" cy="15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icon - Free download on Iconfinder">
            <a:extLst>
              <a:ext uri="{FF2B5EF4-FFF2-40B4-BE49-F238E27FC236}">
                <a16:creationId xmlns:a16="http://schemas.microsoft.com/office/drawing/2014/main" id="{234DCF20-ADC4-4B3C-98F3-326C579D8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41" y="3041342"/>
            <a:ext cx="1441141" cy="14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E444A5-9516-4863-9997-6CDCC3440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62" y="1357544"/>
            <a:ext cx="1940492" cy="1940492"/>
          </a:xfrm>
          <a:prstGeom prst="rect">
            <a:avLst/>
          </a:prstGeom>
        </p:spPr>
      </p:pic>
      <p:pic>
        <p:nvPicPr>
          <p:cNvPr id="1032" name="Picture 8" descr="Iconos Clock- Descarga gratuita, PNG y SVG">
            <a:extLst>
              <a:ext uri="{FF2B5EF4-FFF2-40B4-BE49-F238E27FC236}">
                <a16:creationId xmlns:a16="http://schemas.microsoft.com/office/drawing/2014/main" id="{087B908D-4642-4598-AADC-0618DDF4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034" y="2909655"/>
            <a:ext cx="1441141" cy="14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1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931B-01F3-4E90-9FAC-AD34B243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dirty="0"/>
              <a:t>Partes comunes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238A9F-663B-4E8B-9DB9-3BFB7779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32" y="1349784"/>
            <a:ext cx="2299429" cy="45622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2C514B-DCBD-4ABE-B6EC-17AF5B0E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830" y="2011295"/>
            <a:ext cx="2299430" cy="45498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40B8F39-586E-4EB4-A874-3BCC52EDC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630" y="1993592"/>
            <a:ext cx="2308765" cy="45498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B221C76-5C6D-405A-ABC9-8BC408758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527" y="1349784"/>
            <a:ext cx="2308765" cy="45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5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931B-01F3-4E90-9FAC-AD34B243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215284"/>
            <a:ext cx="11230252" cy="1485900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Menús de navegación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E64E95-5669-473A-92D0-6AA9DC5D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61" y="1195157"/>
            <a:ext cx="2525329" cy="50236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BBFE41-4668-4520-9D1D-453C5524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613" y="1195157"/>
            <a:ext cx="2549314" cy="50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931B-01F3-4E90-9FAC-AD34B243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215284"/>
            <a:ext cx="11230252" cy="1485900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Administrador – Gestión de 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BF5D97-8CE1-4549-897A-34B32758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81" y="1395095"/>
            <a:ext cx="2576121" cy="50634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346631-AD3A-41EF-BCD5-CF6B6A23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999" y="1395095"/>
            <a:ext cx="2623383" cy="50634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401114-29E4-4CB5-A913-AC343D809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079" y="1395095"/>
            <a:ext cx="2538492" cy="50634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DD60048-9273-4CBF-AE19-C53782FAC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194" y="1395095"/>
            <a:ext cx="2548789" cy="50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7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931B-01F3-4E90-9FAC-AD34B243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215284"/>
            <a:ext cx="11230252" cy="1485900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Administrador – Gestión de 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8C3702-0600-47E0-AA8B-B400C00C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4" y="1141904"/>
            <a:ext cx="2676924" cy="53609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8E349B-13ED-4911-BE40-B73D8B45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180" y="1141904"/>
            <a:ext cx="2720393" cy="53609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E4472D-4909-4A5F-BBC9-CDEAAC1E4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689" y="1105514"/>
            <a:ext cx="2676924" cy="53973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4EAD6AE-D6FB-4BF1-B752-A6708C04C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29" y="1105514"/>
            <a:ext cx="2781779" cy="5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931B-01F3-4E90-9FAC-AD34B243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215284"/>
            <a:ext cx="11310151" cy="1485900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Administrador – Gestión de aeronaves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152BE7-DF3B-465D-841D-CB9D4588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1168916"/>
            <a:ext cx="2715782" cy="54098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F25F05-A8EE-4B55-B85F-F48099D2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549" y="1127857"/>
            <a:ext cx="2715783" cy="54315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389D7D-53E3-40E0-8419-185D44D55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742" y="1127857"/>
            <a:ext cx="2747487" cy="54508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E5E9AD2-3779-4C14-83E3-ABEEDA6E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2921" y="1127856"/>
            <a:ext cx="2747487" cy="54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9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931B-01F3-4E90-9FAC-AD34B243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215284"/>
            <a:ext cx="11310151" cy="1485900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Administrador – Gestión de productos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872933-355A-4901-97D9-FA10085F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6" y="1223550"/>
            <a:ext cx="2719293" cy="54458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FEEC0F-58FB-47D5-A91F-B4953CFE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296" y="1223550"/>
            <a:ext cx="2719293" cy="54532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0B30E8-BE9C-4DE4-9A43-C1911E6D4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126" y="1223550"/>
            <a:ext cx="2741184" cy="54532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37C735B-3091-4776-BC77-4591A6A17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422" y="1223550"/>
            <a:ext cx="2704525" cy="54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931B-01F3-4E90-9FAC-AD34B243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215284"/>
            <a:ext cx="11230252" cy="1485900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Administrador – Facturas y registros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781DAA-1892-4696-89EB-EDD705C9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44" y="1170740"/>
            <a:ext cx="2703348" cy="55019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A31F675-5B30-45A3-A979-1DBE9485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322" y="1170740"/>
            <a:ext cx="2736257" cy="55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2498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69</TotalTime>
  <Words>55</Words>
  <Application>Microsoft Office PowerPoint</Application>
  <PresentationFormat>Panorámica</PresentationFormat>
  <Paragraphs>13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ArialMT</vt:lpstr>
      <vt:lpstr>Calibri</vt:lpstr>
      <vt:lpstr>Franklin Gothic Book</vt:lpstr>
      <vt:lpstr>Recorte</vt:lpstr>
      <vt:lpstr>Angle of Attack School</vt:lpstr>
      <vt:lpstr>Breve descripción del proyecto </vt:lpstr>
      <vt:lpstr>Partes comunes</vt:lpstr>
      <vt:lpstr>Menús de navegación</vt:lpstr>
      <vt:lpstr>Administrador – Gestión de usuarios</vt:lpstr>
      <vt:lpstr>Administrador – Gestión de usuarios</vt:lpstr>
      <vt:lpstr>Administrador – Gestión de aeronaves</vt:lpstr>
      <vt:lpstr>Administrador – Gestión de productos</vt:lpstr>
      <vt:lpstr>Administrador – Facturas y registros</vt:lpstr>
      <vt:lpstr>Piloto – Registros de vuelo</vt:lpstr>
      <vt:lpstr>Administrador – Productos</vt:lpstr>
      <vt:lpstr>Administrador – Aeronaves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of Attack School</dc:title>
  <dc:creator>Jorge Alonso López</dc:creator>
  <cp:lastModifiedBy>Jorge Alonso López</cp:lastModifiedBy>
  <cp:revision>6</cp:revision>
  <dcterms:created xsi:type="dcterms:W3CDTF">2021-03-25T19:04:07Z</dcterms:created>
  <dcterms:modified xsi:type="dcterms:W3CDTF">2021-03-25T20:13:59Z</dcterms:modified>
</cp:coreProperties>
</file>