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30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61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804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8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199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993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012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64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07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701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77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95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77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48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45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51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50A2-4EFB-460E-86EF-F45BED9FDB51}" type="datetimeFigureOut">
              <a:rPr lang="es-ES" smtClean="0"/>
              <a:t>29/08/2019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29E17B-6EBC-4184-8A78-D621BC02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58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BCAF4-5FA8-42A0-9E1D-010B70594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6578" y="121300"/>
            <a:ext cx="5894423" cy="300266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 sz="3600" dirty="0"/>
              <a:t>TRABAJO DE FIN DE GRADO</a:t>
            </a:r>
            <a:br>
              <a:rPr lang="es-ES" sz="2800" dirty="0"/>
            </a:br>
            <a:br>
              <a:rPr lang="es-ES" sz="2800" dirty="0"/>
            </a:br>
            <a:r>
              <a:rPr lang="es-ES" sz="2800" dirty="0"/>
              <a:t>JUEGO COOPERATIVO DE PLATAFORMAS EN 2D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3B263E-FD0F-4F08-B67E-10E8A1BAF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6578" y="4369923"/>
            <a:ext cx="6435915" cy="2181827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sz="1600" dirty="0"/>
              <a:t>AUTOR: JORGE APELLÁNIZ COLINO</a:t>
            </a:r>
          </a:p>
          <a:p>
            <a:pPr algn="l">
              <a:lnSpc>
                <a:spcPct val="90000"/>
              </a:lnSpc>
            </a:pPr>
            <a:r>
              <a:rPr lang="es-ES" sz="1600" dirty="0"/>
              <a:t>TUTOR: JUAN CARLOS MATOS FRANCO</a:t>
            </a:r>
          </a:p>
          <a:p>
            <a:pPr algn="l">
              <a:lnSpc>
                <a:spcPct val="90000"/>
              </a:lnSpc>
            </a:pPr>
            <a:r>
              <a:rPr lang="es-ES" sz="1600" dirty="0"/>
              <a:t>ESCUELA POLITÉCNICA SUPERIOR DE ZAMORA</a:t>
            </a:r>
          </a:p>
          <a:p>
            <a:pPr algn="l">
              <a:lnSpc>
                <a:spcPct val="90000"/>
              </a:lnSpc>
            </a:pPr>
            <a:r>
              <a:rPr lang="es-ES" sz="1600" dirty="0"/>
              <a:t>UNIVERSIDAD DE SALAMANCA</a:t>
            </a:r>
          </a:p>
          <a:p>
            <a:pPr algn="l">
              <a:lnSpc>
                <a:spcPct val="90000"/>
              </a:lnSpc>
            </a:pPr>
            <a:r>
              <a:rPr lang="es-ES" sz="1600" dirty="0"/>
              <a:t>GRADO EN INGENIERÍA INFORMÁTICA EN SISTEMAS DE INFORMACIÓN</a:t>
            </a:r>
          </a:p>
          <a:p>
            <a:pPr algn="l">
              <a:lnSpc>
                <a:spcPct val="90000"/>
              </a:lnSpc>
            </a:pPr>
            <a:r>
              <a:rPr lang="es-ES" sz="1600" dirty="0"/>
              <a:t>SEPTIEMPRE 2019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EEF446-C254-479A-ACA9-AF0EE37327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9238" y="858258"/>
            <a:ext cx="2050080" cy="1588812"/>
          </a:xfrm>
          <a:prstGeom prst="rect">
            <a:avLst/>
          </a:prstGeom>
          <a:noFill/>
        </p:spPr>
      </p:pic>
      <p:pic>
        <p:nvPicPr>
          <p:cNvPr id="6" name="Imagen 5" descr="Logotipo de la E.P.S. de Zamora">
            <a:extLst>
              <a:ext uri="{FF2B5EF4-FFF2-40B4-BE49-F238E27FC236}">
                <a16:creationId xmlns:a16="http://schemas.microsoft.com/office/drawing/2014/main" id="{49F42577-9356-4D46-AF87-024CD167AB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50" y="4616772"/>
            <a:ext cx="2691168" cy="1062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97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6B1AD-5B73-46B1-B4E3-D48078A3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04A36-B7BC-46C7-AD31-572A0749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550229"/>
          </a:xfrm>
        </p:spPr>
        <p:txBody>
          <a:bodyPr>
            <a:normAutofit/>
          </a:bodyPr>
          <a:lstStyle/>
          <a:p>
            <a:r>
              <a:rPr lang="es-ES" dirty="0"/>
              <a:t>GITHUB</a:t>
            </a:r>
          </a:p>
          <a:p>
            <a:endParaRPr lang="es-ES" dirty="0"/>
          </a:p>
          <a:p>
            <a:pPr lvl="1"/>
            <a:r>
              <a:rPr lang="es-ES" dirty="0"/>
              <a:t>CONTROL DE VERSIONES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MODO COPIA DE SEGURIDAD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6ED868-A3AB-4429-8B58-31EE910F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15" y="1491837"/>
            <a:ext cx="1648196" cy="164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4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57110-0EA5-4881-81BE-AAAC0071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EXPLICACIÓN DEL ENTORNO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0242A-8094-4E80-BBDD-FE7E16E54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0579"/>
            <a:ext cx="8596668" cy="3880773"/>
          </a:xfrm>
        </p:spPr>
        <p:txBody>
          <a:bodyPr/>
          <a:lstStyle/>
          <a:p>
            <a:r>
              <a:rPr lang="es-ES" dirty="0"/>
              <a:t>DIAGRAMA DE TRANSCIÓN DE ESTADOS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24F1B7-0B99-46A1-8033-111CC01AF8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21" y="2367627"/>
            <a:ext cx="7810493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8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C532-6640-4435-973B-9BA7A33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EXPLICACIÓN DEL ENTORNO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4EC9-900C-4269-9149-99CF37916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700"/>
            <a:ext cx="8596668" cy="3880773"/>
          </a:xfrm>
        </p:spPr>
        <p:txBody>
          <a:bodyPr/>
          <a:lstStyle/>
          <a:p>
            <a:r>
              <a:rPr lang="es-ES" dirty="0"/>
              <a:t>INTERFAZ</a:t>
            </a:r>
          </a:p>
          <a:p>
            <a:pPr lvl="1"/>
            <a:r>
              <a:rPr lang="es-ES" dirty="0"/>
              <a:t>MENÚ PRINCIPAL</a:t>
            </a:r>
          </a:p>
          <a:p>
            <a:pPr lvl="1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9150D2-AD9E-4872-A77B-1AF47C23FE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1573" y="2450357"/>
            <a:ext cx="6728189" cy="379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7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C532-6640-4435-973B-9BA7A33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EXPLICACIÓN DEL ENTORNO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4EC9-900C-4269-9149-99CF37916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700"/>
            <a:ext cx="8596668" cy="3880773"/>
          </a:xfrm>
        </p:spPr>
        <p:txBody>
          <a:bodyPr/>
          <a:lstStyle/>
          <a:p>
            <a:r>
              <a:rPr lang="es-ES" dirty="0"/>
              <a:t>INTERFAZ</a:t>
            </a:r>
          </a:p>
          <a:p>
            <a:pPr lvl="1"/>
            <a:r>
              <a:rPr lang="es-ES" dirty="0"/>
              <a:t>MENÚ NIVELES</a:t>
            </a:r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8A70A2-A28D-4F06-AA08-F6748D2D0C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2873" y="2487198"/>
            <a:ext cx="6669855" cy="37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C532-6640-4435-973B-9BA7A33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EXPLICACIÓN DEL ENTORNO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4EC9-900C-4269-9149-99CF37916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700"/>
            <a:ext cx="8596668" cy="3880773"/>
          </a:xfrm>
        </p:spPr>
        <p:txBody>
          <a:bodyPr/>
          <a:lstStyle/>
          <a:p>
            <a:r>
              <a:rPr lang="es-ES" dirty="0"/>
              <a:t>INTERFAZ</a:t>
            </a:r>
          </a:p>
          <a:p>
            <a:pPr lvl="1"/>
            <a:r>
              <a:rPr lang="es-ES" dirty="0"/>
              <a:t>VENTANA DE CONEXIÓN DE JUEGO</a:t>
            </a:r>
          </a:p>
          <a:p>
            <a:pPr lvl="1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FE1266-9E0E-49D3-94BA-1A51D43190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2508" y="2602496"/>
            <a:ext cx="6753615" cy="37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C532-6640-4435-973B-9BA7A33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EXPLICACIÓN DEL ENTORNO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4EC9-900C-4269-9149-99CF37916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700"/>
            <a:ext cx="8596668" cy="3880773"/>
          </a:xfrm>
        </p:spPr>
        <p:txBody>
          <a:bodyPr/>
          <a:lstStyle/>
          <a:p>
            <a:r>
              <a:rPr lang="es-ES" dirty="0"/>
              <a:t>INTERFAZ</a:t>
            </a:r>
          </a:p>
          <a:p>
            <a:pPr lvl="1"/>
            <a:r>
              <a:rPr lang="es-ES" dirty="0"/>
              <a:t>LISTA DE JUGADORES CONECTADOS</a:t>
            </a:r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57B7F9-A3D5-4208-A645-ED3D09D735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1479" y="2603153"/>
            <a:ext cx="6664032" cy="37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4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C532-6640-4435-973B-9BA7A33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EXPLICACIÓN DEL ENTORNO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4EC9-900C-4269-9149-99CF37916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700"/>
            <a:ext cx="8596668" cy="3880773"/>
          </a:xfrm>
        </p:spPr>
        <p:txBody>
          <a:bodyPr/>
          <a:lstStyle/>
          <a:p>
            <a:r>
              <a:rPr lang="es-ES" dirty="0"/>
              <a:t>ELEMENTOS DEL JUEGO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3DC3DE-1538-4445-A553-5D320C6041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48" y="2236515"/>
            <a:ext cx="7287236" cy="410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4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08834-FB59-45D8-89B0-81442C1A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ACONTECIDOS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F64CE-E805-44CB-A9B8-EF8F908C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DESCONOCIMIENTO DEL MOTOR Y HERRAMIENTA UNET</a:t>
            </a:r>
          </a:p>
          <a:p>
            <a:endParaRPr lang="es-ES" dirty="0"/>
          </a:p>
          <a:p>
            <a:r>
              <a:rPr lang="es-ES" dirty="0"/>
              <a:t>RETARDO O </a:t>
            </a:r>
            <a:r>
              <a:rPr lang="es-ES" i="1" dirty="0"/>
              <a:t>LAG </a:t>
            </a:r>
            <a:r>
              <a:rPr lang="es-ES" dirty="0"/>
              <a:t>EN EL JUEGO MULTIJUGADOR</a:t>
            </a:r>
          </a:p>
          <a:p>
            <a:endParaRPr lang="es-ES" i="1" dirty="0"/>
          </a:p>
          <a:p>
            <a:r>
              <a:rPr lang="es-ES" dirty="0"/>
              <a:t>PROBLEMA CON LAS ANIMACIONES EN RED</a:t>
            </a:r>
          </a:p>
          <a:p>
            <a:endParaRPr lang="es-ES" dirty="0"/>
          </a:p>
          <a:p>
            <a:r>
              <a:rPr lang="es-ES" dirty="0"/>
              <a:t>INICIALIZACIÓN DE OBJETOS DE TIPO COLLIDER AL INICIO</a:t>
            </a:r>
          </a:p>
        </p:txBody>
      </p:sp>
    </p:spTree>
    <p:extLst>
      <p:ext uri="{BB962C8B-B14F-4D97-AF65-F5344CB8AC3E}">
        <p14:creationId xmlns:p14="http://schemas.microsoft.com/office/powerpoint/2010/main" val="145817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CD995-5BC5-4B83-A0F0-B6A5AE1F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FUTURAS LÍNEAS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FB79F-45AD-4C86-A4C4-DBE5BAFFA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INTELIGENCIA ARTIFICIAL MEJORADA</a:t>
            </a:r>
          </a:p>
          <a:p>
            <a:endParaRPr lang="es-ES" dirty="0"/>
          </a:p>
          <a:p>
            <a:r>
              <a:rPr lang="es-ES" dirty="0"/>
              <a:t>CREACIÓN DE NIVELES AUTOMÁTICOS</a:t>
            </a:r>
          </a:p>
          <a:p>
            <a:endParaRPr lang="es-ES" dirty="0"/>
          </a:p>
          <a:p>
            <a:r>
              <a:rPr lang="es-ES" dirty="0"/>
              <a:t>SUBIDA DEL VIDEOJUEGO A UN SERVIDOR</a:t>
            </a:r>
          </a:p>
        </p:txBody>
      </p:sp>
    </p:spTree>
    <p:extLst>
      <p:ext uri="{BB962C8B-B14F-4D97-AF65-F5344CB8AC3E}">
        <p14:creationId xmlns:p14="http://schemas.microsoft.com/office/powerpoint/2010/main" val="3879163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494AF-F354-4968-8392-0EC088E6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89A1F8-F44C-4C95-A121-07A999CF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PROFUNDIZACIÓN DE LOS CONOCIMIENTOS DE UNITY Y C#</a:t>
            </a:r>
          </a:p>
          <a:p>
            <a:endParaRPr lang="es-ES" dirty="0"/>
          </a:p>
          <a:p>
            <a:r>
              <a:rPr lang="es-ES" dirty="0"/>
              <a:t>NOCIONES BÁSICAS DEL DISEÑO DE NIVELES</a:t>
            </a:r>
          </a:p>
          <a:p>
            <a:endParaRPr lang="es-ES" dirty="0"/>
          </a:p>
          <a:p>
            <a:r>
              <a:rPr lang="es-ES" dirty="0"/>
              <a:t>APRENDIZAJE DE LA ESTRUCTURACIÓN DE PROYECTOS Y ESQUEMAS DE PROGRAMACIÓN</a:t>
            </a:r>
          </a:p>
          <a:p>
            <a:endParaRPr lang="es-ES" dirty="0"/>
          </a:p>
          <a:p>
            <a:r>
              <a:rPr lang="es-ES" dirty="0"/>
              <a:t>OPORTUNIDAD DE EMPLEAR LOS CONOCIMIENTOS EN EL MUNDO LABORAL</a:t>
            </a:r>
          </a:p>
          <a:p>
            <a:endParaRPr lang="es-ES" dirty="0"/>
          </a:p>
          <a:p>
            <a:r>
              <a:rPr lang="es-ES" dirty="0"/>
              <a:t>CAPACIDAD DE ESFUERZO Y APRENDIZAJE AUTODIDACTA</a:t>
            </a:r>
          </a:p>
        </p:txBody>
      </p:sp>
    </p:spTree>
    <p:extLst>
      <p:ext uri="{BB962C8B-B14F-4D97-AF65-F5344CB8AC3E}">
        <p14:creationId xmlns:p14="http://schemas.microsoft.com/office/powerpoint/2010/main" val="343592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1154C-6445-467A-90B9-4CBF67AB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9AA7C-3F7F-4C06-BC4D-5A387147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MOTIVACIÓN</a:t>
            </a:r>
          </a:p>
          <a:p>
            <a:r>
              <a:rPr lang="es-ES" dirty="0"/>
              <a:t>OBJETIVOS</a:t>
            </a:r>
          </a:p>
          <a:p>
            <a:r>
              <a:rPr lang="es-ES" dirty="0"/>
              <a:t>HERRAMIENTAS</a:t>
            </a:r>
          </a:p>
          <a:p>
            <a:r>
              <a:rPr lang="es-ES" dirty="0"/>
              <a:t>EXPLICACIÓN DEL ENTORNO DEL JUEGO</a:t>
            </a:r>
          </a:p>
          <a:p>
            <a:r>
              <a:rPr lang="es-ES" dirty="0"/>
              <a:t>PROBLEMAS ACONTECIDOS</a:t>
            </a:r>
          </a:p>
          <a:p>
            <a:r>
              <a:rPr lang="es-ES" dirty="0"/>
              <a:t>FUTURAS LÍNEAS DE TRABAJO</a:t>
            </a:r>
          </a:p>
          <a:p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365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EBA0-F874-4C59-9103-B19CF0FF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42DAE-D1ED-4820-B84B-9D974182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JUEGO COOPERATIVO DE PLATAFORMAS EN 2D</a:t>
            </a:r>
          </a:p>
          <a:p>
            <a:endParaRPr lang="es-ES" dirty="0"/>
          </a:p>
          <a:p>
            <a:r>
              <a:rPr lang="es-ES" dirty="0"/>
              <a:t>ENFOCADO A ORDENADORES</a:t>
            </a:r>
          </a:p>
          <a:p>
            <a:endParaRPr lang="es-ES" dirty="0"/>
          </a:p>
          <a:p>
            <a:r>
              <a:rPr lang="es-ES" dirty="0"/>
              <a:t>BASADO EN JUEGOS DE PLATAFORMAS</a:t>
            </a:r>
          </a:p>
          <a:p>
            <a:endParaRPr lang="es-ES" dirty="0"/>
          </a:p>
          <a:p>
            <a:r>
              <a:rPr lang="es-ES" dirty="0"/>
              <a:t>EXPERIENCIA DE JUEGO RÁPIDA Y DINÁMICA</a:t>
            </a:r>
          </a:p>
          <a:p>
            <a:endParaRPr lang="es-ES" dirty="0"/>
          </a:p>
          <a:p>
            <a:r>
              <a:rPr lang="es-ES" dirty="0"/>
              <a:t>PÚBLICO OBJETIVO PÚBLICO DE MÁS DE 8 AÑOS DE EDAD APROXIMADAMENTE</a:t>
            </a:r>
          </a:p>
        </p:txBody>
      </p:sp>
    </p:spTree>
    <p:extLst>
      <p:ext uri="{BB962C8B-B14F-4D97-AF65-F5344CB8AC3E}">
        <p14:creationId xmlns:p14="http://schemas.microsoft.com/office/powerpoint/2010/main" val="239775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C1955-996A-4C0D-8303-877639E2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2A519-96EA-4573-92A2-C8D4393A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AUGE DE LOS VIDEOJUEGOS</a:t>
            </a:r>
          </a:p>
          <a:p>
            <a:endParaRPr lang="es-ES" dirty="0"/>
          </a:p>
          <a:p>
            <a:r>
              <a:rPr lang="es-ES" dirty="0"/>
              <a:t>GRAN INTERÉS DE LOS VIDEOJUEGOS DESDE PEQUEÑO</a:t>
            </a:r>
          </a:p>
          <a:p>
            <a:endParaRPr lang="es-ES" dirty="0"/>
          </a:p>
          <a:p>
            <a:r>
              <a:rPr lang="es-ES" dirty="0"/>
              <a:t>GANAS DE APRENDER SOBRE EL DESARROLLO DE VIDEOJUEGOS</a:t>
            </a:r>
          </a:p>
          <a:p>
            <a:endParaRPr lang="es-ES" dirty="0"/>
          </a:p>
          <a:p>
            <a:r>
              <a:rPr lang="es-ES" dirty="0"/>
              <a:t>POSIBLE CAMINO LABORAL</a:t>
            </a:r>
          </a:p>
        </p:txBody>
      </p:sp>
    </p:spTree>
    <p:extLst>
      <p:ext uri="{BB962C8B-B14F-4D97-AF65-F5344CB8AC3E}">
        <p14:creationId xmlns:p14="http://schemas.microsoft.com/office/powerpoint/2010/main" val="307275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C5C4A-1E79-44C6-97D2-CDD32E59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3A7D6-6C7B-4FA0-9B09-BD5E84FB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PERSONALES</a:t>
            </a:r>
          </a:p>
          <a:p>
            <a:pPr lvl="1"/>
            <a:r>
              <a:rPr lang="es-ES" dirty="0"/>
              <a:t>PROGRAMACIÓN: Adquirir conocimientos de lenguajes utilizados en el desarrollo de videojuegos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MOTOR GRÁFICO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DISEÑO DE VIDEOJUEGOS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135085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4149D-AC3C-4E05-9736-77A0B6FF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2C055-FAEA-4F6D-8BB5-470FE317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APLICACIÓN</a:t>
            </a:r>
          </a:p>
          <a:p>
            <a:endParaRPr lang="es-ES" dirty="0"/>
          </a:p>
          <a:p>
            <a:pPr lvl="1"/>
            <a:r>
              <a:rPr lang="es-ES" dirty="0"/>
              <a:t>DISEÑO ÓPTIMO DE NIVELES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INTERFAZ DE USUARIO ADECUADA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PROGRAMACIÓN DE FUNCIONALIDADES Y LÓGICA DE JUEGO</a:t>
            </a:r>
          </a:p>
        </p:txBody>
      </p:sp>
    </p:spTree>
    <p:extLst>
      <p:ext uri="{BB962C8B-B14F-4D97-AF65-F5344CB8AC3E}">
        <p14:creationId xmlns:p14="http://schemas.microsoft.com/office/powerpoint/2010/main" val="416880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6B1AD-5B73-46B1-B4E3-D48078A3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04A36-B7BC-46C7-AD31-572A0749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550229"/>
          </a:xfrm>
        </p:spPr>
        <p:txBody>
          <a:bodyPr>
            <a:normAutofit/>
          </a:bodyPr>
          <a:lstStyle/>
          <a:p>
            <a:r>
              <a:rPr lang="es-ES" b="1" dirty="0"/>
              <a:t>¿POR QUÉ UNITY?</a:t>
            </a:r>
          </a:p>
          <a:p>
            <a:pPr lvl="1"/>
            <a:r>
              <a:rPr lang="es-ES" dirty="0"/>
              <a:t>MOTOR GRÁFICO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CONOCIMIENTO PREVIO DEL MOTOR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SENCILLEZ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MULTIPLATAFORMA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COMUNIDAD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LICENCIA GRATUITA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45384A-F64A-4642-A1B3-60A8D7787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867" y="1112383"/>
            <a:ext cx="32194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5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6B1AD-5B73-46B1-B4E3-D48078A3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04A36-B7BC-46C7-AD31-572A0749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550229"/>
          </a:xfrm>
        </p:spPr>
        <p:txBody>
          <a:bodyPr>
            <a:normAutofit/>
          </a:bodyPr>
          <a:lstStyle/>
          <a:p>
            <a:r>
              <a:rPr lang="es-ES" b="1" dirty="0"/>
              <a:t>UNITY MULTIPLAYER (UNET)</a:t>
            </a:r>
          </a:p>
          <a:p>
            <a:endParaRPr lang="es-ES" b="1" dirty="0"/>
          </a:p>
          <a:p>
            <a:pPr lvl="1"/>
            <a:r>
              <a:rPr lang="es-ES" dirty="0"/>
              <a:t>HERRAMIENTA NETWORKING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CONEXIÓN ENTRE 2 JUGADORES COOPERATIVO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PROYECTO PREPARADO PARA JUEGO LOCAL</a:t>
            </a:r>
          </a:p>
        </p:txBody>
      </p:sp>
    </p:spTree>
    <p:extLst>
      <p:ext uri="{BB962C8B-B14F-4D97-AF65-F5344CB8AC3E}">
        <p14:creationId xmlns:p14="http://schemas.microsoft.com/office/powerpoint/2010/main" val="50986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6B1AD-5B73-46B1-B4E3-D48078A3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04A36-B7BC-46C7-AD31-572A0749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550229"/>
          </a:xfrm>
        </p:spPr>
        <p:txBody>
          <a:bodyPr>
            <a:normAutofit/>
          </a:bodyPr>
          <a:lstStyle/>
          <a:p>
            <a:r>
              <a:rPr lang="es-ES" dirty="0"/>
              <a:t>C#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LENGUAJE DE PROGRAMACIÓN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ORIENTADO A OBJETOS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28007127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339</Words>
  <Application>Microsoft Office PowerPoint</Application>
  <PresentationFormat>Panorámica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Faceta</vt:lpstr>
      <vt:lpstr>TRABAJO DE FIN DE GRADO  JUEGO COOPERATIVO DE PLATAFORMAS EN 2D</vt:lpstr>
      <vt:lpstr>ÍNDICE</vt:lpstr>
      <vt:lpstr>INTRODUCCIÓN</vt:lpstr>
      <vt:lpstr>MOTIVACIÓN</vt:lpstr>
      <vt:lpstr>OBJETIVOS</vt:lpstr>
      <vt:lpstr>OBJETIVOS</vt:lpstr>
      <vt:lpstr>HERRAMIENTAS</vt:lpstr>
      <vt:lpstr>HERRAMIENTAS</vt:lpstr>
      <vt:lpstr>HERRAMIENTAS</vt:lpstr>
      <vt:lpstr>HERRAMIENTAS</vt:lpstr>
      <vt:lpstr>EXPLICACIÓN DEL ENTORNO DEL JUEGO</vt:lpstr>
      <vt:lpstr>EXPLICACIÓN DEL ENTORNO DEL JUEGO</vt:lpstr>
      <vt:lpstr>EXPLICACIÓN DEL ENTORNO DEL JUEGO</vt:lpstr>
      <vt:lpstr>EXPLICACIÓN DEL ENTORNO DEL JUEGO</vt:lpstr>
      <vt:lpstr>EXPLICACIÓN DEL ENTORNO DEL JUEGO</vt:lpstr>
      <vt:lpstr>EXPLICACIÓN DEL ENTORNO DEL JUEGO</vt:lpstr>
      <vt:lpstr>PROBLEMAS ACONTECIDOS</vt:lpstr>
      <vt:lpstr>FUTURAS LÍNEAS DE TRABAJO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FIN DE GRADO  JUEGO COOPERATIVO DE PLATAFORMAS EN 2D</dc:title>
  <dc:creator>Jorge</dc:creator>
  <cp:lastModifiedBy>Jorge</cp:lastModifiedBy>
  <cp:revision>7</cp:revision>
  <dcterms:created xsi:type="dcterms:W3CDTF">2019-08-29T16:36:25Z</dcterms:created>
  <dcterms:modified xsi:type="dcterms:W3CDTF">2019-08-29T18:16:36Z</dcterms:modified>
</cp:coreProperties>
</file>