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2109d49a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2109d49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07900" y="1274075"/>
            <a:ext cx="6964800" cy="9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Visión</a:t>
            </a:r>
            <a:r>
              <a:rPr lang="es" sz="6000"/>
              <a:t> General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059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BeagleBoard Black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725" y="1116225"/>
            <a:ext cx="4974325" cy="35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4425" y="3310075"/>
            <a:ext cx="30504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656E7F"/>
                </a:solidFill>
                <a:highlight>
                  <a:srgbClr val="FFFFFF"/>
                </a:highlight>
              </a:rPr>
              <a:t>Beaglebone es una tarjeta de desarrollo de bajo costo desarrollada por la organización Beagleboard.org, la cual está enfocada en estimular el uso de software y hardware open source, así como el conocimiento y el intercambio de ideas.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00250" y="1285275"/>
            <a:ext cx="29247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Beaglebone es una tarjeta de desarrollo de bajo coste desarrollada por la organizacion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