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verag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37f3a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37f3a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c5d2ce6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c5d2ce6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c5d2ce6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c5d2ce6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c5d2ce6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c5d2ce6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c5d2ce6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c5d2ce6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c5d2ce6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c5d2ce6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c5d2ce6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c5d2ce6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c5d2ce6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c5d2ce6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c5d2ce6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c5d2ce6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c5d2ce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c5d2ce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c5d2ce6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c5d2ce6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37f3a3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37f3a3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c5d2ce66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c5d2ce66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c5d2ce66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c5d2ce66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c5d2ce66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c5d2ce66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c5d2ce66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c5d2ce6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37f3a34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37f3a34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37f3a3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37f3a3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37f3a34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37f3a34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4277a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4277a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c5d2ce6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c5d2ce6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c5d2ce6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c5d2ce6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c5d2ce6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c5d2ce6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eagleboard.org/getting-started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35550" y="1564425"/>
            <a:ext cx="69648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Visión General</a:t>
            </a:r>
            <a:endParaRPr sz="6000"/>
          </a:p>
        </p:txBody>
      </p:sp>
      <p:sp>
        <p:nvSpPr>
          <p:cNvPr id="60" name="Google Shape;60;p13"/>
          <p:cNvSpPr txBox="1"/>
          <p:nvPr/>
        </p:nvSpPr>
        <p:spPr>
          <a:xfrm>
            <a:off x="470100" y="3788475"/>
            <a:ext cx="3062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Jorge Arévalo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Jose Jiménez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Pablo Garbajosa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Jesús Martín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-Ahora el tamaño de la partición ha aumentado al de toda la tarjeta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00" y="1769175"/>
            <a:ext cx="53530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-Confirmamos los cambios con ‘w’.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003313"/>
            <a:ext cx="7867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41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-Para que se use la nueva partición debemos reiniciar y expandir el sistema de archivos.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850" y="1292300"/>
            <a:ext cx="25532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850" y="2412725"/>
            <a:ext cx="25533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red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Hay que modificar el archivo interfaces para añadir una nueva red.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688" y="2433725"/>
            <a:ext cx="5835275" cy="9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red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40975" y="1304800"/>
            <a:ext cx="42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Añadimos la red eth0 para tener acceso a internet.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875" y="1480725"/>
            <a:ext cx="4204200" cy="23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instalar opencv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1277525"/>
            <a:ext cx="80867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opencv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Aquí observamos las </a:t>
            </a:r>
            <a:r>
              <a:rPr lang="es"/>
              <a:t>librerías</a:t>
            </a:r>
            <a:r>
              <a:rPr lang="es"/>
              <a:t> </a:t>
            </a:r>
            <a:r>
              <a:rPr lang="es"/>
              <a:t>básicas</a:t>
            </a:r>
            <a:r>
              <a:rPr lang="es"/>
              <a:t> de OpenCV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8" y="2404319"/>
            <a:ext cx="8011824" cy="50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Opencv2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Necesitamos instalar opencv2 para que funcione nuestro programa.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2161750"/>
            <a:ext cx="8014975" cy="19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con opencv 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Compilamos y ejecutamos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00" y="2172478"/>
            <a:ext cx="5670650" cy="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</a:t>
            </a:r>
            <a:r>
              <a:rPr lang="es"/>
              <a:t>detección</a:t>
            </a:r>
            <a:r>
              <a:rPr lang="es"/>
              <a:t> de bordes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75" y="1180525"/>
            <a:ext cx="4241225" cy="35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82075" y="298875"/>
            <a:ext cx="39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BeagleBone Black</a:t>
            </a:r>
            <a:endParaRPr b="1"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50" y="1308238"/>
            <a:ext cx="4643825" cy="3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89050" y="1498175"/>
            <a:ext cx="3050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Beaglebone es una tarjeta de desarrollo de bajo costo desarrollada por la organización Beagleboard.org, la cual está enfocada en estimular el uso de software y hardware open source, así como el conocimiento y el intercambio de ideas.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Código detección de bordes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00" y="1788300"/>
            <a:ext cx="7601649" cy="2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790700"/>
            <a:ext cx="4238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21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imagen 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00" y="967550"/>
            <a:ext cx="7044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 con </a:t>
            </a:r>
            <a:r>
              <a:rPr lang="es"/>
              <a:t>detección</a:t>
            </a:r>
            <a:r>
              <a:rPr lang="es"/>
              <a:t> de bordes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75" y="827825"/>
            <a:ext cx="7516260" cy="41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470200" y="328125"/>
            <a:ext cx="420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FFFFF"/>
                </a:solidFill>
              </a:rPr>
              <a:t>BeagleBone Black</a:t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34150" y="1357025"/>
            <a:ext cx="80757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Es una </a:t>
            </a:r>
            <a:r>
              <a:rPr lang="es">
                <a:solidFill>
                  <a:srgbClr val="FFFFFF"/>
                </a:solidFill>
              </a:rPr>
              <a:t>plataforma que corre bajo un sistema operativo Linux, y que cuenta con diversas entradas y salidas de propósito general las cuales cuentan con diversas funciones entre las cuales se encuentran (I/O Digitales, Entradas Analógicas, Salidas con PWM, soporte para I2 &amp; SPI). Además cuenta con un puerto ethernet para la comunicación en red con otros dispositivos y un puerto USB 2.0 para la comunicación con otros dispositivos 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298975" y="313525"/>
            <a:ext cx="48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FFFFF"/>
                </a:solidFill>
              </a:rPr>
              <a:t>BeagleBone Black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27350"/>
            <a:ext cx="22461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Cuenta con un entorno de programación web basado en Java con instrucciones muy parecidas a las utilizadas por el IDE de Arduino.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25" y="1168325"/>
            <a:ext cx="5982626" cy="33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99375" y="1477575"/>
            <a:ext cx="30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-Nuestro objetivo será el procesamiento de la visión general del robot, usando </a:t>
            </a:r>
            <a:r>
              <a:rPr lang="es">
                <a:solidFill>
                  <a:schemeClr val="dk1"/>
                </a:solidFill>
              </a:rPr>
              <a:t>librerías de visión como OpenCV.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100" y="1477575"/>
            <a:ext cx="4797901" cy="31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2298975" y="313525"/>
            <a:ext cx="48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BeagleBone Black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BBB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05200" y="1306275"/>
            <a:ext cx="35949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-Deberemos introducir un SO, en nuestro caso Debian.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-Para introducir el SO a la BBB entramos en: 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https://beagleboard.org/getting-started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425" y="340125"/>
            <a:ext cx="4535875" cy="45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-Expandir el sistema de archivos de la BBB en la SD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mmcblk0 es la SD, y mmcblk1p1 es el espacio de la BBB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563" r="0" t="0"/>
          <a:stretch/>
        </p:blipFill>
        <p:spPr>
          <a:xfrm>
            <a:off x="1229400" y="2322875"/>
            <a:ext cx="6685200" cy="2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5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-Partición de la tarjeta SD externa.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Examinamos el espacio de la tarjeta sd . 3.7G de capacidad inicialmente.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8192 es el sector de inicio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72" y="1443047"/>
            <a:ext cx="4387199" cy="29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Crear una única partición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-Con el comando ‘d’ eliminamos la partición de 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-Creamos una nueva partición con el comando ‘n’ y en primer sector ponemos 8192.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75" y="2163875"/>
            <a:ext cx="7896225" cy="26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