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 name" initials="Fn" lastIdx="1" clrIdx="0">
    <p:extLst>
      <p:ext uri="{19B8F6BF-5375-455C-9EA6-DF929625EA0E}">
        <p15:presenceInfo xmlns:p15="http://schemas.microsoft.com/office/powerpoint/2012/main" userId="Full n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396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43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52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107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46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5784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598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11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75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180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31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30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93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657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00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28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8650-DA3A-4DCE-80F2-62FCF68657AC}" type="datetimeFigureOut">
              <a:rPr lang="es-MX" smtClean="0"/>
              <a:t>15/07/2020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478303-D20D-47CD-84C9-1A23A3B9FCD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31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Tutorial PIC16F18877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 básica a la programación de MPLAB X IDE con </a:t>
            </a:r>
            <a:r>
              <a:rPr lang="es-MX" i="1" dirty="0" err="1" smtClean="0"/>
              <a:t>Code</a:t>
            </a:r>
            <a:r>
              <a:rPr lang="es-MX" i="1" dirty="0" smtClean="0"/>
              <a:t> </a:t>
            </a:r>
            <a:r>
              <a:rPr lang="es-MX" i="1" dirty="0" err="1" smtClean="0"/>
              <a:t>Configurator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04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6714" y="283019"/>
            <a:ext cx="8911687" cy="1280890"/>
          </a:xfrm>
        </p:spPr>
        <p:txBody>
          <a:bodyPr/>
          <a:lstStyle/>
          <a:p>
            <a:r>
              <a:rPr lang="es-MX" dirty="0" smtClean="0"/>
              <a:t>Principales características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 la </a:t>
            </a:r>
            <a:r>
              <a:rPr lang="es-MX" dirty="0" smtClean="0"/>
              <a:t>tarjeta</a:t>
            </a:r>
            <a:r>
              <a:rPr lang="en-US" dirty="0" smtClean="0"/>
              <a:t> MPLAB Xpress</a:t>
            </a:r>
            <a:endParaRPr lang="en-US" dirty="0"/>
          </a:p>
        </p:txBody>
      </p:sp>
      <p:pic>
        <p:nvPicPr>
          <p:cNvPr id="1028" name="Picture 4" descr="Ver las imágenes de ori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3" t="7667" r="39334" b="9333"/>
          <a:stretch/>
        </p:blipFill>
        <p:spPr bwMode="auto">
          <a:xfrm rot="5400000">
            <a:off x="4702178" y="555626"/>
            <a:ext cx="2743200" cy="71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/>
          <p:cNvCxnSpPr/>
          <p:nvPr/>
        </p:nvCxnSpPr>
        <p:spPr>
          <a:xfrm flipH="1">
            <a:off x="6725054" y="2311401"/>
            <a:ext cx="876032" cy="180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378700" y="2001836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 button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8343901" y="3733801"/>
            <a:ext cx="15113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9563432" y="520200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3860801" y="4254501"/>
            <a:ext cx="1079500" cy="16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688845" y="591502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PIC16F18877</a:t>
            </a:r>
            <a:endParaRPr lang="en-US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7734301" y="4800601"/>
            <a:ext cx="0" cy="148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685776" y="6292073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volts or 5 volts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PIC16F18877 </a:t>
            </a:r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56 Kb Program Memory</a:t>
            </a:r>
          </a:p>
          <a:p>
            <a:r>
              <a:rPr lang="en-US" dirty="0" smtClean="0"/>
              <a:t>8 </a:t>
            </a:r>
            <a:r>
              <a:rPr lang="en-US" dirty="0" err="1" smtClean="0"/>
              <a:t>Mhz</a:t>
            </a:r>
            <a:r>
              <a:rPr lang="en-US" dirty="0" smtClean="0"/>
              <a:t> CPU Speed (32 </a:t>
            </a:r>
            <a:r>
              <a:rPr lang="en-US" dirty="0" err="1" smtClean="0"/>
              <a:t>Mhz</a:t>
            </a:r>
            <a:r>
              <a:rPr lang="en-US" dirty="0" smtClean="0"/>
              <a:t>)</a:t>
            </a:r>
          </a:p>
          <a:p>
            <a:r>
              <a:rPr lang="en-US" dirty="0" smtClean="0"/>
              <a:t>4 kb SRAM</a:t>
            </a:r>
          </a:p>
          <a:p>
            <a:r>
              <a:rPr lang="en-US" dirty="0" smtClean="0"/>
              <a:t>1-USART,2-SPI,2-I2C</a:t>
            </a:r>
          </a:p>
          <a:p>
            <a:r>
              <a:rPr lang="en-US" dirty="0" smtClean="0"/>
              <a:t>5-CCP</a:t>
            </a:r>
          </a:p>
          <a:p>
            <a:r>
              <a:rPr lang="en-US" dirty="0" smtClean="0"/>
              <a:t>Timers 3 x 8-bit ,4 x 16-bit</a:t>
            </a:r>
          </a:p>
          <a:p>
            <a:r>
              <a:rPr lang="en-US" dirty="0" smtClean="0"/>
              <a:t>ADC2 10-bit resolution</a:t>
            </a:r>
          </a:p>
          <a:p>
            <a:r>
              <a:rPr lang="en-US" dirty="0" smtClean="0"/>
              <a:t>CWG (Complementary Waveform Generator)</a:t>
            </a:r>
          </a:p>
          <a:p>
            <a:r>
              <a:rPr lang="en-US" dirty="0" smtClean="0"/>
              <a:t>DSM (Data Signal Modulator)</a:t>
            </a:r>
          </a:p>
          <a:p>
            <a:r>
              <a:rPr lang="en-US" dirty="0" smtClean="0"/>
              <a:t>ZCD (Zero Cross Detect)</a:t>
            </a:r>
          </a:p>
          <a:p>
            <a:r>
              <a:rPr lang="en-US" dirty="0" smtClean="0"/>
              <a:t>CRC ( Cyclical Redundancy Check)</a:t>
            </a:r>
          </a:p>
          <a:p>
            <a:r>
              <a:rPr lang="en-US" dirty="0" smtClean="0"/>
              <a:t>And more.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712" t="17609" r="18096" b="9772"/>
          <a:stretch/>
        </p:blipFill>
        <p:spPr>
          <a:xfrm rot="5400000">
            <a:off x="3392417" y="1555041"/>
            <a:ext cx="5390060" cy="52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MPLAB X IDE</a:t>
            </a:r>
          </a:p>
          <a:p>
            <a:r>
              <a:rPr lang="en-US" dirty="0" smtClean="0"/>
              <a:t>Code Configurator</a:t>
            </a:r>
          </a:p>
          <a:p>
            <a:r>
              <a:rPr lang="en-US" dirty="0" smtClean="0"/>
              <a:t>XC8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92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Tutorial PIC16F18877</vt:lpstr>
      <vt:lpstr>Principales características de la tarjeta MPLAB Xpress</vt:lpstr>
      <vt:lpstr>PIC16F18877 Características</vt:lpstr>
      <vt:lpstr>Diagrama</vt:lpstr>
      <vt:lpstr>Software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PIC16F18877</dc:title>
  <dc:creator>Full name</dc:creator>
  <cp:lastModifiedBy>Full name</cp:lastModifiedBy>
  <cp:revision>9</cp:revision>
  <cp:lastPrinted>2020-07-14T20:42:58Z</cp:lastPrinted>
  <dcterms:created xsi:type="dcterms:W3CDTF">2020-07-14T18:01:27Z</dcterms:created>
  <dcterms:modified xsi:type="dcterms:W3CDTF">2020-07-15T19:29:39Z</dcterms:modified>
</cp:coreProperties>
</file>