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1T04:43:44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2842 16031 3716,'4'15'1288,"-2"-1"-87,0 1-86,-1 1-84,0-1-83,-1 0-81,0 1-77,-1-1-78,-1 1-74,1-1-74,-1 1-70,-1 0-69,1-1-68,-1 1-65,0-1-63,1 1-62,-2 4-38,1 0-98,-1 0-95,2 0-89,-8 53 192,1 1 43,-22 275 473,25-242-465,2 0-106,2-31-81,1 0-87,1 0-102,1-1-116,-1-69 152,0 1 46,1-1 41,-1 0 32,0 5-56,1 14-161,0-17 188,-1-1-58,0-2 29,1 0-40,-1 0-47,0 0-53,0-1-58,1 1-64,-1 0-69,0-1-76,0 1-82,0 0-87,0-1-93,1 1-99,-1 0-105,0 0-110,0-1-116,0 1-122,0-3 959,0 0 75,0-2-4,0 1-111</inkml:trace>
  <inkml:trace contextRef="#ctx0" brushRef="#br0" timeOffset="751.538">2468 17033 4516,'11'4'1035,"0"1"90,-1-2 36,14 4 1622,-10-5-1142,-6-2-855,-1 0-47,1 0-58,-1 0-70,-1-1-222,-1 0-44,1 0-49,-1 0-51,1-1-56,0 1-60,0-1-63,0 0-67,33-14 196,-1-2-67,0-2-58,-1 1-48,20-12-59,30-8-112,-78 35 14,-1 1 60,20-6-10,-16 7-1,-5 0-15,1 1-51,-2 1-23,0 0-50,1 0-58,0 0-65,0 1-71,0 0-78,0 1-85,0 0-93,-6-2 768,0 0-54,0 1-50,0-1-49,1 1-43,0-1-41,0 1-38,0 0-34,0-1-62,1 1-35,2 1-395,1 1-179,7 3-1280,-8-5 1456,-2 1 145,0 0 86,0 0-781,-2-2 93,-1 0 634,0 1 37,1 0 41,0 1 42,0 0 254,0 0-38,9 15-874,-6-11 793,-2-2 186,0-1 53,0 0 59,-1-1 69,0 0 33,0-1 41,-1-1 40,0 0 39,2 1 283,0-1-96,0 1-86,-1-1-75,0 1-30,0 1-76,0-1-41,0 1-24,1 1 16,-1-1 43,0 0 67,0-2-70,0 1 34,1 0 206,0 0 120,0-1-206,-1 1 35,1-1 40,-1 0 40,4 1-52,-1 0 63,1 0 54,0 0 48,2 1 207,1 0 49,20 2 1941,-15-6-1586,-5 1-666,1-2-36,0 0-34,-1 0-33,9-5 284,-1-2-115,-1-1-103,1-2-91,-2 0-80,1-2-68,1-3-33,0-2-63,33-45 53,-31 37-58,0 2 102,12-17-62,13-29-142,-20 23-25,-21 45-33,-4 4 60,0-1 1,1 1 0,-1 0-1,0 0 1,0 0 0,1 0-1,-1 1 1,0-1 0,1 0-1,-1 1 1,1-1 0,-1 1-1,0-1 1,1 1 0,-1 0-1,1 0 1,-1 0 0,1 0-1,0 0 1,-1 0 0,1 0-1,0 0 1,0 0 0,0 1-1,0-1 1,0 0 0,0 1-1,-1 1-2,-15 21-3,0 1 0,2 1-1,-6 13 4,3-1 30,2 2-1,-2 10-29,0 9 64,3 2 0,3-1 0,-1 28-64,6-22 173,3 7-173,3-24 238,6 45-238,-1-60 96,2 0 1,1 0-1,2 4-96,-2-15 83,1-1-1,1 0 1,1 0-1,10 16-82,-12-25 43,0-1 0,1-1 0,0 0 0,0 0 0,5 3-43,-6-6 28,1-1 0,0 0 0,0-1 0,0 0 0,1 0 0,6 2-28,-7-4 16,1 0 1,0-1-1,0 0 1,0-1-1,0 0 1,0 0-1,1-1-16,1-1 9,1 0 1,-1 0 0,0-1-1,0 0 1,0-1-1,5-2-9,1-2-16,0 1 1,0-2-1,-1-1 0,11-5 16,3-6-57,0-2-41,-7 2-26,-1-1-45,-2-1-54,-3 0-62,0-4-117,-10 13 153,0 2-45,4-4-244,-1 2-39,-3 0-118,-3 4 309,-1-1-119,-1 0-109,1-1-97,0 0-86,0 0-77,-1-1-66,1 1-54,3-11-1088,3-7-1183,4-2-878</inkml:trace>
  <inkml:trace contextRef="#ctx0" brushRef="#br0" timeOffset="1142.152">4299 17280 1409,'0'0'867,"0"-1"-275,-1 1 183,-2-3 467,0 1-451,0-2 92,-1 0 41,-6-6 1299,4 4-937,2 2-590,0 0-74,1 1-172,1 0-73,-1 0-83,1 1-95,0 0-102,0 0-115,1 0-123,1 2 21,-1-1-35,-4-4 469,1 0-66,0 1-59,1 1-51,0 0-28,1 1-48,0 0-33,-1 0-28,-1-1 36,1 0 78,-2-1 60,5 3-40,0 1 79,-1 8-22,2 5-155,0 1 0,0-1 1,1 0-1,1 0 0,0 0 1,1 0-1,4 8-37,14 34 258,6 6-258,-23-51 31,34 71 244,-13-34-43,-21-40-95,0-2-62,0-3-45,5-2-21,-8 0 20,-2 0-26,1-1 1,0 0 1,-1 0-1,1 0 1,0 0-1,0 1 1,-1-1-1,1 0 1,-1 0-1,1 0 1,-1 0 0,1 0-1,-1 0 1,0-1-1,1 1 1,-1 0-1,0 0 1,0 0-1,0 0 1,0-1-5,3-31 38,-2 21-18,10-107 338,11-30-358,-13 104 75,2-1-1,2 1 1,2 1-1,16-32-74,-17 47 71,1 1-50,1 0-57,1 2-67,1 0-74,0 1-82,2 0-92,0 2-99,1 0-109,1 1-115,0 1-125,-10 11 351,-1-1-35,1 2-36,1-1-35,-1 0-38,0 1-39,1 0-39,0 0-40,0 0-42,0 1-43,57-35-3054,-9 9-96</inkml:trace>
  <inkml:trace contextRef="#ctx0" brushRef="#br0" timeOffset="1923.372">3512 17026 3587,'0'0'3598,"0"0"22,0 0-2358,0 0-494,0 0-204,0 0-94,0 0-107,0 0-94,0 0-38,0 0 6,0 0 32,0 0-47,0-1-86,2-3 22,7-12 140,2-1-70,4-2-24,10-10 9,1-2-19,-10 9-34,18-29 26,-2-4-67,-5-3-56,-4-2-47,-16 36-32,-1 0 1,-1 0-1,-1-3 16,-1 9-22,-2 0 0,0 0-1,-2-1 1,0 1 0,0 0 0,-2 0-1,-1-4 23,2 16 5,1-1 0,-1 1-1,0-1 1,-1 1-1,0 0 1,0 0 0,0 0-1,-1 1 1,1-1-1,-1 1 1,-1 0 0,0-1-5,3 4 2,-1 0 1,0 0 0,1 0-1,-1 0 1,0 0 0,0 1 0,0-1-1,0 1 1,0 0 0,0 0-1,0 0 1,-1 0 0,1 1-1,0-1 1,-1 1 0,1 0 0,0 0-1,0 0 1,-1 0 0,1 1-1,0-1 1,-1 1 0,1 0-1,0 0 1,0 0-3,-6 2 7,0 1-1,0 0 1,0 0 0,-4 4-7,0 1 22,1 0 0,0 1 1,0 0-1,-4 5-22,-5 8 77,-14 20-77,2 2 5,4-2 64,3 0 1,-1 6-70,1 3 173,-13 42-173,18-37 102,4 1 0,2 0-1,2 1 1,3 1 0,3-1 0,0 60-102,7-85 55,1 1-1,2-1 1,2 1-1,1-1 1,1 0-1,2-1 1,2 0-1,0 0 1,15 25-55,-18-42 20,1-1 0,1 0 1,0-1-1,1 0 0,1 0 1,0-1-1,0-1 0,2 0 1,1 1-21,-3-5 9,-1 0 0,1-1 0,1 0 0,-1-1 0,7 2-9,-5-3 0,1-1 1,-1 0-1,1-1 0,0 0 1,7-1-1,-4-1-46,-1-1-1,1 0 1,-1-1 0,3-2 46,8-1-102,0-3-48,-5 0-23,0 0-55,0-2-63,1 0-75,-13 5 167,0-1-56,0 1-55,0-1-57,0 0-56,-1 0-56,1 0-58,-1 0-57,0-1-57,0 0-58,0-1-58,-1 0-58,0 0-59,0-1-58,0-1-59,-1 0-60,5-11-1411,-8 7 887,-3 0 96,-3-5-631</inkml:trace>
  <inkml:trace contextRef="#ctx0" brushRef="#br0" timeOffset="-2543.482">241 15899 4452,'-6'4'3646,"-2"1"-2549,1 1-99,1 1-94,-1 0-90,2 0-85,-1 1-80,1 0-77,0 0-72,1 1-68,0 1-62,0-1-60,1 1-53,-1 0-50,1 0-46,1 1-40,-1-1-37,0 8-13,0 1-70,0 2-56,-1 27-145,3-31 159,0-4 37,0 0 33,1-1 41,-1 0 48,1-1 52,-1 0 61,-3 110 107,3 0-40,1 0-40,3 0-39,2 0-38,1 0-38,1 0-37,1-1-37,31 310-13,-31-359-88,1 0-37,1 0-44,0-1-54,-2-24-90,-3-15-15,0-6-71,-3-12 120,1-1-41,-1-2 9,0-1-34,1 1-37,-1-1-39,1 0-43,-1-1-45,1 0-47,0 0-51,-1-4-65,-2-2-62,1-1-61,-1-1-57,0 0-586,0 0-829,0-2-8,3-4 787,2-7 57,5-15-619</inkml:trace>
  <inkml:trace contextRef="#ctx0" brushRef="#br0" timeOffset="-2130.978">3 16287 2178,'0'0'746,"0"0"-146,0 0 1321,-1-4 1346,1-1-2111,-1 1-446,1 0-186,0 2-84,0 0-99,0 0-84,1 0-34,5-2 13,2-3-76,5-5 91,1 1 0,0 1-1,14-8-250,98-50 748,0 2-126,2 2-128,-63 32-296,-1 0-34,1 1-33,0 0-35,0 0-34,0 0-36,0 0-35,0 1-36,0-1-37,0 1-36,-45 21 74,-2 0-112,22-8-131,-26 12 146,-3 0-16,0 1-47,1-1-60,-1 1-72,1-1-82,0 1-94,-1-1-106,2 0-117,-7 3 129,1 0-62,0 0-67,-1 1-74,0 0-83,0 0-88,-1 1-96,0 0-103,-1 0-2457</inkml:trace>
  <inkml:trace contextRef="#ctx0" brushRef="#br0" timeOffset="-1796.389">252 17178 3812,'18'3'1478,"-1"-2"-119,0-1-118,-1-2-112,0-1-109,0-2-106,0 0-101,-1-2-98,0 0-94,0-1-90,0-1-86,-1 0-83,0-1-79,0 0-75,0 0-71,0 0-67,-2 2-61,-1-1-41,0 1-39,0 1-36,13-10 152,52-34 48,1 1-61,3 3-47,1 6-33,-72 37-18,1 0 36,23-9 24,-19 10-36,-6 1-16,0 1-34,0 0-42,0 1-49,-1 0-57,1 2-64,-1 0-72,0 1-79,-5-2-16,0 0-74,-1 0-74,1 2-74,0 1 52,1 0-54,0 2-56,0 0-57,1 0-60,-1 0-62,0 0-64,-1-2-67,-1 0-2473</inkml:trace>
  <inkml:trace contextRef="#ctx0" brushRef="#br0" timeOffset="-1295.901">1335 17132 5189,'-6'2'3705,"-1"0"-2628,0 0-112,0-2-105,0 1-100,-1-2-92,0 1-88,-1-1-80,1 0-75,-1 0-65,0 0-64,0 0-56,0 0-49,-2 1-20,0 1-52,-2 1-30,-7 5-23,12-3-46,1 1 1,-1 0-1,1 0 0,0 0 1,0 1-1,0 0 1,-4 5-21,2 0 46,0 0 0,1 1 1,1 0-1,-1 0 0,2 1 1,0 0-1,-2 7-46,-14 52 187,12-24-90,4-8-45,3-3-33,1-10-28,1 0 0,2 0 1,1 0-1,3 15 9,-3-30-4,0 0-1,1 0 0,0 0 1,1-1-1,1 0 0,-1 1 1,2-1-1,0-1 1,0 1-1,1-1 0,2 2 5,-5-7-6,0 0-1,1-1 1,0 0-1,0 0 1,0 0-1,0 0 1,0-1-1,1 0 1,-1 0-1,1-1 1,0 1-1,0-1 1,0 0-1,0-1 1,0 0-1,0 0 1,0 0-1,1 0 1,-1-1-1,0 0 0,0-1 1,1 1-1,-1-1 1,0 0-1,0-1 1,0 1-1,0-1 1,0-1 6,4 0-5,-1-1 1,0-1-1,0 0 1,-1 0 0,0 0-1,1-1 1,-2-1-1,2-1 5,-1 1 4,-1 0 0,0-1-1,-1 0 1,0 0 0,0-1 0,-1 0-1,5-9-3,-2-2 10,-1 0-1,-2-1 1,1 0-1,-2 0 1,-1 0-1,-1-1 1,0 1 0,-2-1-1,-1 0 1,-2-15-10,-2-8 19,-10-38-19,-15-37-72,27 109 147,-1 0-84,0-1-73,-1-1-64,0-1-97,0 0-60,-1-1-113,-1-2-254,5 13 334,1 2-52,1 1-52,0 1-56,0 0-58,0 0-61,0 0-64,0 0-67,0 0 100,0 0-35,0 0-1484,0 0-1486,0 0 26</inkml:trace>
  <inkml:trace contextRef="#ctx0" brushRef="#br0" timeOffset="-390.611">2037 16938 1794,'-9'4'1204,"1"1"-153,-14 12 2337,12-10-1999,6-4-744,-1 1-47,-2 0 113,4-2-399,-1 0-33,-10 6 137,1 1-61,1 1-57,0 1-52,-4 8 38,1 1-86,1 1-70,2 1-51,-1 5-7,1 1 0,-2 12-70,4-9 120,1-1 105,-5 21 41,2 1 0,3 0 0,1 3-266,5-18 344,1 35-344,3-43 123,2 0 0,3 19-123,-4-37 21,1-1 1,0 1-1,0-1 0,1 0 0,0 0 0,0-1 0,5 7-21,-8-14 4,0 0 1,1 1-1,-1-1 1,1 0-1,0 0 0,-1 0 1,1 0-1,0-1 1,0 1-1,0 0 1,0-1-1,1 0 0,-1 1 1,0-1-1,1 0 1,-1 0-1,1 0 1,-1-1-1,1 1 0,-1 0 1,1-1-1,-1 0 1,1 1-1,0-1 1,-1 0-1,1 0 0,-1-1 1,1 1-1,0-1 1,-1 1-1,1-1 1,-1 0-1,3-1-4,2-1 11,0-1 0,0 0 0,-1-1 0,1 0 0,-1 0 0,0 0 0,-1-1 0,1 1 0,-1-2 0,0 1 0,0 0 0,-1-1 0,3-5-11,4-9 18,-1 0-1,0 0 1,-2-1 0,0-3-18,10-44-13,-13 37 38,-1 0-1,-2 0 1,-1 0 0,-2-6-25,-3-21 1,-3-1-58,-3 1-81,-2 0-107,12 58 228,-3-13-149,-1-1-72,2 5 19,0 0-64,1 1-11,-1 1-61,1-1-69,0 1-75,0 1 20,0 0-63,1 1-66,-1-1-71,1 1-76,0 0-79,0 0-84,1 1-89,2-6-2564,12-20 90</inkml:trace>
  <inkml:trace contextRef="#ctx0" brushRef="#br0" timeOffset="-6413.574">6185 16926 32,'31'-3'1344,"-1"-3"-198,-1-2-77,0-3-79,0-1-83,-1-2-85,0 0-86,0 0-91,-8 3-237,-1 1-49,1 0-49,0 1-51,4-2 201,1 1 107,-1 1 55,34-10 902,-40 15-1087,0-1-36,1 1-42,0 1-62,0-1-77,1 2-89,27-5 230,0-1-62,1-1-55,-1-1-48,9-3-15,0-1-50,12-3-25,32-10-9,74-19 61,-117 32-62,1 1 43,71-13 210,1 2-69,-1 2-61,1 4-50,104-8 40,-16 12 97,115 10-306,173 27 472,-289-9-317,-5 0-78,431 36 60,52 3 28,4-37 19,-370-27-109,440-37 12,-277 15 34,244-16 141,367-45 43,-2-31 22,-370 21-25,439-84 227,-102 16-81,-354 64-224,273-34 8,-189 26-3,0 2 68,1098-137 753,-1420 196-822,-1 5-50,0 5-67,0 6-87,-309 26-4,879-72 145,-600 37-126,-403 43-75,21-3 45,-14 2-17,-17 2-34,-6 0-28,0 1-42,-4 1-20,-1 0-41,-1 0-45,0 1-52,-10 1-210,-2-1-83,-3 2-71,-1-1-62,-3 0-50,0 1-41,-5 1-864,-9 1-767,1-1 891,1-1 368,6 0 633,-1-1 44,-59 1-3864,-19-1 44</inkml:trace>
  <inkml:trace contextRef="#ctx0" brushRef="#br0" timeOffset="-3454.006">28246 14315 7175,'0'-1'132,"0"-1"164,0 0 40,0-3 437,0 2-37,-1-1 56,0-7 1960,0 6-1616,0 2-593,0 1-34,0-1-42,-1 1-47,1-1-92,0 1-49,-1-1-54,1 1-59,-1-1-65,0 1-69,0-1-74,-1 0-79,-2-4 75,-5-6-12,-7-1-52,-10-4 100,2 5 122,20 11 75,-5 12 39,3-1-51,5-6-129,0 1-1,1-1 1,-1 1-1,1 0 1,0 0-1,0-1 1,0 1-1,0 0 1,1 0-1,-1 0 0,1 0 1,0 0-1,0 1-45,-2 61 375,-2-1-64,-1 0-53,0 1-42,-3 12 1,-22 142 290,14-126-266,-32 195 616,28-144-478,4 0-42,5 0-46,6 1-53,7 0-58,7 1-65,11 41 78,43 249 326,-20-170-257,-15-100-158,-2 0-66,10 75-14,25 324 229,-54-473-193,0 0-58,10 138-77,-13-155 78,0 0 39,-4-44-38,-4 39 222,3-66-162,-1-1 5,-9 15 22,8-15 0,-1-1-22,-4 1-24,-6 2 71,-43 5-52,-66 12-45,-229 31 126,201-35-112,-40-2-63,-63-8 30,-192-14-43,95 0 52,152 5-21,-1-2-39,-376 0-144,384 6 167,-1 3 47,73 0-73,-1 0 45,1 2 41,0 1 37,-121 13 164,2 2 99,79-9-51,1-4-66,0-4-87,-1-5-106,66-2-28,-157-2 11,83-5-52,83 1-136,0 3 95,-11 0 67,-129 3 70,145 1-73,-188 10 120,0 7-55,-268 30-75,-118 8-95,359-37 83,0-5-33,42-11-117,-86-16 196,43-9-105,-120-9-100,0 13-104,254 14 181,-1 2 33,-61-2 4,-111-4-3,-1-11-16,112-1-7,159 12 12,-465-45-770,-1 28 56,292 24 920,0-1-66,0-2-57,0-2-47,-143-7-115,-192-18-184,-572-56 175,808 61 126,-168 1-93,-338 32-125,578 7 230,-412 16 5,272-33 16,136-14-19,-372-58-134,480 50 206,-279-32-11,290 52-63,-76 12-119,56-1 98,-183-3 124,293-1-63,1 3 0,-32 7 15,49-4-52,0 2 1,-5 4 51,39-13-21,-15 1 10,4-3-16,12-3 0,4-1 26,1-1 0,0 1 0,0-1 0,0 1-1,0-1 1,0 0 0,1 0 0,0-1-1,0 1 1,1 0 0,-2-5 1,-11-71-21,11 57 2,-22-138 164,-2 0-76,-1 1-64,-3 1-53,-24-96-107,-45-122-165,97 367 322,-17-54 60,-13-36 98,14 52-93,-3 3-36,-10-10-81,30 52-110,2 5 40,-2 4-43,-1 0 45,-3 9-128,5-8 122,-1 0-37,2 0-8,-1 0-38,2 1-43,0 0-50,0-1 113,0 0-46,0 0-44,0 1-41,1 0-83,-1 0-46,1 1-41,-1 0-40,2 7-632,-1 2-118,1-3 49,-2 1-57,3 33-3073,-5-29 2532,-1 19-2268</inkml:trace>
  <inkml:trace contextRef="#ctx0" brushRef="#br0" timeOffset="-42156.239">6153 2142 96,'6'2'1189,"0"0"-460,0-1-57,1 0-55,-1 0-53,1-1-49,0 1-48,-1-1-45,1 0-42,0 0-41,0-1-37,0 1-35,6-2 170,1 0-111,3-1-54,-1-1-98,0 0-67,18-6 84,-24 7-102,0 0 33,-8 2-98,54-16 871,1 1-108,1 1-98,0 2-89,0 0-79,1 2-72,0 0-61,1 2-52,11-2 10,1 1-46,161-16 546,-133 17-447,50-1-66,76 6 35,-61 2-98,-55-2-45,0-1 5,0-1-51,0 1-42,0 0-34,551-10 272,-286 14-69,1 1-104,-93-6-163,0-9 44,283-30 124,-266 20-122,-1 3-51,539-4 30,-597 26-62,434-13 184,-386 2-155,285 8 106,-1 29-22,-494-22-111,422 13 84,-67-3 1,-145 4-100,732 96-14,-563-57 18,-183-32 23,1-12 0,152-17-16,-37-16 33,194-24 106,32-2-18,-172 19-56,541-39 95,-718 44-139,482-43 119,-429 35-109,395-35 38,-358 43 8,1 12 97,-221 9-80,0 1 34,313 8 382,-258-2-316,35 6-42,-153-7-97,98 13-23,-112-9 30,2 4 81,-2 3 110,-55-15-184,-6-1-5,5 1 12,1 3-55,0 1 6,1-1 36,37 14-3,-17-10 8,0 0-1,1-2 0,1 0-67,17 0 96,-45-6-95,20 3 52,0-1 0,1-1 0,17-2-53,4-4 40,-28 5-28,-4 1-5,11-1 5,6 0 15,0-2 0,8-2-27,-29 3 3,56-8 29,-20 3-40,-38 5 0,33-8-3,-30 7 9,-2 1-1,26-3 41,-8 0-17,-6 1-10,-15 3 5,-3 0-27,4 1 27,9 2-5,-9-2 15,-4-1-4,0 0-33,0 0 32,0 0 11,0 0 0,0 0 0,0 0 0,0 0 0,0 0 0,0 0-10,0 0-33,0 0 33,0 0 10,0 0 0,0 0 0,0 0 0,0 0 0,0 0 0,0 0 0,0 0 0,0 0 0,0 0 0,0 0 0,0 0 0,0 0-11,0 0-31,0 0 31,3-1 6,15-8-22,4-10-5,-16 13 1,3 0 0,15-5 34,-13 4-7,-7 5-27,25-2-8,-26 4 7,18-3 0,2-1-22,0 6 17,13 2-5,-28-5-28,-6 1-101,-1 0 43,2-1 10,-1 0 115,0 0 119,-1 0-93,0 0-69,0 0-40,1 1-97,0-1-109,0 1-57,1 0-104,0 0-118,-1 0 221,0 0-33,-1 0 133,0 0 40,0 0-74,1 1 91,-1-1 116,1 0 21,0 0 6,-1 0-24,0 0-35,1 0-54,-1 0-31,0 0-57,0 1-65,1-1-75,-1 0-4,0 0-63,1 0-68,-1 0-74,1 0-78,-1 0-83,1 0-90,0 0-93,0-6-3370,8-27-36</inkml:trace>
  <inkml:trace contextRef="#ctx0" brushRef="#br0" timeOffset="-29399.915">6550 334 384,'0'0'307,"-6"-3"118,3 1-285,0 0-45,-2-1 4,2 1-27,0 0 38,1-1 19,-2 1 41,0-2 47,0 0 53,1 1-153,-1 0-50,0 0-2,2 1-6,-1-1 34,0 0 19,0 0 37,-1-1 43,0 0 49,0 0-171,-3-2 116,-2-3 87,-2-4 141,-4-11 298,15 22-635,-1 1-47,-2-3-3,1 0 72,2 3-16,-1-1 35,1 0 40,0 0 45,0 0 32,0 1-51,1-1-43,-1 0-38,2-1 35,1-2-57,-2 4-21,-1 0 55,6-4 504,5 1-202,2 1 88,0 0 22,26-4 1050,-21 5-940,-7 0-269,-1 1-41,0 0-49,0 0-61,-7 1-49,0 0-36,2 0 41,-1 1-81,-1 0-62,-1 0 5,-1 0 29,5 3 208,1 11 40,-2 1-63,-1 2-53,0 1-41,-1 12 28,1 16 26,-3-22-77,4 47 111,-1 0-45,1 37 35,-4 0-54,-9 108 134,-9-73-48,-14 52 39,0-1-114,17-97-145,4 0-36,3 0-40,5 0-43,5 1-44,7 0-47,-7-76 68,0-12 12,-1 1-33,3 3-103,-1-1-89,0-2-27,0-2-82,0 0-93,1-1-101,-4-6 105,1-1-72,0-1-69,1 1-70,0 1 103,1 0-35,2 0-166,0 2-452,-5-5 1232,-1 0-66,0 1-1,0-1 1,1 0-1,-1 0 1,0 1-1,1-1 1,-1 0-1,0 0 0,1 0 1,-1 0-1,0 1 1,1-1-1,-1 0 1,0 0-1,1 0 0,-1 0 1,0 0-1,1 0 1,-1 0-1,0 0 1,1 0-1,-1 0 1,1 0-1,-1 0 0,0-1 1,1 1-1,-1 0 1,0 0-1,1 0 1,-1 0-1,0 0 0,1-1 1,-1 1-1,0 0 1,0 0 103,35-16-3598</inkml:trace>
  <inkml:trace contextRef="#ctx0" brushRef="#br0" timeOffset="-25946.782">6545 268 32,'0'0'564,"0"-1"-259,-1 0 249,-1-1 78,-1 0-229,1-1 50,-15-11 1872,11 10-1703,4 2-355,-1 0-35,0-1 24,0 1-101,1 1-119,1 0-68,0 0-35,-3-1 472,1-1-86,0 1-74,0 1-65,1 0-34,-1 0-61,1 0-36,0 1-25,0 0 9,1-1 16,-2 0 114,0 0 139,-1 0-69,1 0-60,0 1-52,0 0-30,1 0-45,-4 2-10,4-1 8,1-1 63,-3 1 100,3-1-35,-3 3 63,-11 9-91,11-9-27,5 1-37,2 13 6,-3-16-84,0-1 1,0 0 0,0 1-1,0-1 1,0 0 0,0 1-1,0-1 1,0 0 0,0 0-1,1 1 1,-1-1 0,0 0-1,0 0 1,0 1 0,0-1-1,1 0 1,-1 0 0,0 1-1,0-1 1,1 0 0,-1 0-1,0 0 1,0 1 0,1-1-1,-1 0 1,0 0 0,1 0-1,-1 0 1,0 0 0,1 0-3,12 6 97,0-1 1,0 0 0,1-1-1,-1 0 1,1-1-1,0-1 1,1 0 0,6-1-98,52 1 374,-1-4-54,-24 0-146,54 2 69,1 2-61,-1 2-50,0 3-40,62 6-6,81 12-16,-71-7 1,71-4 20,0-16 83,246-28 310,-132 6-121,-119 16-167,-42 8-119,100 7-54,-46-1-9,-83-4 34,-29-4 34,1-2 53,32-5 27,1-1-53,125-6-14,400-5 3,-422 28 34,-1 8-40,-155-8-60,-14-3 1,0-4 50,22-4 65,63-6 131,6 0 14,-66 6-131,-22 4-68,1 4-48,190 21 18,-40-4 203,98-9-267,-118-15 149,2 2-100,164-1-24,-135-3 72,88-6-62,179-4 56,-180 9-62,-171 5-3,-1 1 42,349-4 194,-306-6-197,304-16 142,-305 22-163,122 11-8,174 18 78,-209-8-66,27-9 164,-97-3-57,-83 2-106,287 24-22,54 3 5,-299-21 16,86 4-26,388 16-49,-239-12 62,23 1-8,-154-19 55,290-5 105,-400 6-172,1 5-46,69 2 37,136-2 49,86 2 24,-163 6-59,-107-4 19,82 5 49,-103 8-60,-187-24-28,45 13 0,-49-12 0,15 5 5,-22-8-3,-1 0 0,1 1 0,-1-1 0,0 1 0,1-1 0,-1 1 0,0-1 0,0 1 0,1 0 0,-1 0 0,0 0 0,0 0 0,0 0 0,0 0-2,3 2 4,-1-1 23,-3-2 10,2 4 22,4 9 5,-5-9 0,0 0-5,1 2-45,1 2 4,5 23 72,-1-4-74,7 19 36,-13-42-42,1 0-1,-1 1 1,0-1-1,0 0 1,-1 0-1,1 1 1,-1-1 0,0 1-1,0 0-9,0 6 22,0 36 79,1-22-48,1-4-14,5 46 133,1-23-85,1-7-45,-1-1-38,-1-8-33,-1 0-34,4 16-21,-1 0 38,-1 0 37,-2 0 34,4 45 121,-6 2 116,-6-56-233,2-6 16,11 47-23,0-16 10,-9-40-27,-1-16 22,-1-4 5,0 0 0,0 0 0,0 0 0,0 0 0,0 0 0,0 0 0,0 0 0,-5 1 0,-12 5 0,15-5-24,-18 4 16,2-4 8,-61 5 43,27 0-34,-7 0-23,11-5 32,0-2 0,1-2 0,-1-2 1,-8-3-51,-12-2 32,0 4-41,-156-3 37,140 10 49,-1 4 0,-79 16-77,69-3 49,12 2 157,-56 23-206,73-19 33,2 3-39,47-18-57,-7 4-118,19-10 127,-2 1-211,3 0 106,2-1 78,-1 3-27,2-3-38,-1 0-242,1 0 84,0-1 72,1 1 59,0 1-32,1 3-113,0-6 174,-1 0-61,0 1-409,0 0 64,0 0 60,1 0 54,-1-1 52,0 1 47,1-1 42,-1 0 40,1 1-121,0 0 87,1 0-13,0 1-96,-1-2 204,0 0 5,0 0-43,-1-1-54,0 1-66,2 1-656,-1 0 110,0 0 103,0-1 97,0 1 90,1-1 82,-1 1 78,0-1 69,0 0 7,0 0 80,1 0 67,-1 0 57,1 0-29,2 2-76,-3-3 121,1 1-86,-2-1 75,1 0-35,-1 1-40,1-1-43,3 4-3782</inkml:trace>
  <inkml:trace contextRef="#ctx0" brushRef="#br0" timeOffset="35893.719">6753 2560 32,'0'0'206,"0"0"26,0 0 176,0 0-261,0 0-20,0 0-30,0 0 31,-3-2 0,-11-7-5,6 8-21,4 1-138,-1 2 55,-2 0 47,-1 0 37,-9 2 193,-12 4 515,25-7-250,4-1 133,0 0 117,0 0 124,0 0 20,0 0-53,-1 0-508,0-4-40,1 3-256,-1 1-33,0-2-9,-3-3-32,3 3 34,0-1 63,0 1 45,1 0 72,-1 0 87,1 0 99,4 0-93,20-9 346,6 4-110,1 1-94,2 1-79,-2 0-71,199-24 983,-130 20-796,-45 5-262,1-1-34,-1 1-41,0 1-48,-40 2-101,49-3 136,1 1-43,0 2-37,1 0-34,10-1-29,0 0-32,77-7-86,-1-2 43,-76 7 84,-1 2 45,1 1 49,0 3 58,-1 2 62,2 3 69,-44-3-270,121 11 191,-88-10-156,7-2-51,1-3-95,316-21-124,-152 5 87,-79 10 83,439-11 3,-267 6 14,-128 11 9,4 8 0,202 26 0,-294-24 39,1 0 66,24 0 77,69 3 133,-57-3-115,-1 1-75,3-1 123,77 1-10,66 4 5,-98 0-6,648 36-179,-462-33 34,-47-6-33,0-10 88,340-14 222,-384 5-253,-1 3-71,1009 23 52,-955-12-1,0-13 36,345-37 216,-527 29-245,0 0-101,-17 1-70,0 0-51,29-3-70,89-11-138,-124 13 142,1 0 64,0 2 55,0 1 49,29-1 47,0 1 44,345-20 267,-288 18-203,0 0-54,197-5 12,570 33-64,-852-7 1,377 23-29,-391-20 33,0 1 39,0 2 52,-1 3 64,-10-2 107,0-1-51,0-2-52,0-1-51,0-1-51,0-2-49,0 0-51,0-1-49,177 13 119,19 0 36,-105-12-67,-44-2-4,-56 0 32,-18-1 32,-1 2 50,4-2-12,6 1-53,0 4 1,10 7-79,-108-17 9,40 8 103,-13-4 50,-26-4-98,-4 0 6,7 1 24,0 0-76,-2-1-2,-1 1 43,-4-1-1,0 0-20,0 0-6,2 4 0,7 11 0,-6-11 5,-1 0 17,33 66 47,43 88-109,94 216 85,-121-258-76,-1 0-34,-48-112 30,25 60-17,10 34 35,-27-67-5,-1 1 0,-1 0 0,-2 0 0,0 9-10,-5-19 22,-2 5-12,-2-6 17,3-21-26,0 1-1,0-1 1,0 0 0,0 0-1,0 0 1,0 0 0,0 1-1,0-1 1,0 0-1,0 0 1,0 0 0,0 1-1,0-1 1,-1 0 0,1 0-1,0 0 1,0 0-1,0 1 1,0-1 0,0 0-1,0 0 1,0 0 0,-1 0-1,1 0 1,0 0 0,0 1-1,0-1 1,0 0-1,-1 0 1,1 0 0,0 0-1,0 0 1,0 0 0,0 0-1,-1 0 1,1 0 0,0 0-1,0 0 1,0 0-1,-1 0 1,1 0 0,0 0-1,-21 3 10,-115 13 19,-34 12-50,-17 3 13,-160 4 57,-1-15-1,-1-15-48,-700-36 116,800 20-110,-171-8 35,-314-11 108,420 24-114,-240 10 47,2 15-36,185-10 11,-146 8 14,-28 18-71,-270 12 0,292-41 18,85-2-4,-1525-14 45,1401-25-11,186 9-17,125 16-52,11 8-17,-117 7 25,-226-1-16,455-7 57,-166-3-27,-521-1-201,464 14 168,179-2 4,-693 16-95,-1-40 50,233-16 79,359 26-44,-285 16-68,231 2 89,-255 8-50,331-2 70,97-5 41,0-2-37,-101-1-122,-205-22 115,281 2-12,-228-10 81,252 15-102,-14 0-82,158 9 113,2-1-1,-22-8 40,21 2-15,-25-30-36,23 26 33,-4-6 26,2 1-48,-2-7-54,-12-29-136,4-2-71,2 0 53,2-1 50,2-1 44,1 0 39,2 0 34,-8-58 36,8 18 60,-9-128 138,13 88-131,7 53 10,2 5-63,-1 72-70,0 5-80,0 0 19,0 0-44,0 1-51,2 4-73,-1-3 160,0 0 51,0 0 36,0 0 44,0 0 21,0 1-65,0 0-68,1 1-98,-1 0-60,0 2-104,0 0-120,0-2 199,0 0-37,0 1 224,0-1-37,0 0-34,-1 1-34,2 5-307,0 0-111,0 3-258,1 1-118,-2-3 187,1 0-45,2 12-960,2 16-1333,-4-26 2131,0-1 36,0-2 202,0 1 42,-1-2 48,1 1 59,3 13-959,3 13-738</inkml:trace>
  <inkml:trace contextRef="#ctx0" brushRef="#br0" timeOffset="43420.042">6700 4873 993,'0'0'853,"-2"0"221,0 0-641,-1 0 781,1-1-116,0 1-112,0-1-107,1 1-99,1 0-96,-1-1-90,2 1-84,-1-1-79,1 1-74,1-1-67,-1 1-63,1-1-57,0 1-52,1-1-46,-1 1-41,3-1-55,0 1-75,13-3-422,-11 3 363,-4-1 127,0 1 47,0 0 56,0-1 64,-1 1 97,0 0 99,37-5 114,-1 0-56,-1-1-52,-1-1-46,11-1 25,0 0-58,1 2-47,0 2-37,42 2 270,-1 3-105,1 2-82,0 1-59,163 4 251,-128-7-380,0 2 70,284 21 524,-234-8-426,-71-5-149,0 1-57,130 8-16,2-11 0,99-13-16,-31-2 32,43 8 112,17 16-144,-260-10 20,70 6 98,89 4 149,-132-12-144,1-3-40,-44-3-61,0-1-35,228-11-122,-111 4 75,0 3 43,1 5 60,0 10 78,-139-5-110,609 39 244,-386-34-201,1130 57-129,-1087-44 100,599 3 160,-531-31-144,119-8-39,0-5 39,0-9 52,-1-12 65,38-13-117,470-39-106,-587 61 83,1448-39 207,-1809 69-223,126 1 36,-104 6 19,-3 8 38,-91-14-84,-1 0 1,0 1 0,0 0-1,0 0 1,-1 1-1,1-1 1,-1 1 0,1 0-1,-1 1 1,2 1-12,-4-3 11,0 1 1,0 0-1,0 0 1,-1 1-1,1-1 1,-1 0-1,0 1 1,0 0-1,0-1 1,-1 1-1,1 0 1,-1 0-1,0 0 1,0 0-1,0 3-11,11 66 124,-2 0-55,4 29-48,4 1-70,10 29 3,10 46 64,49 239 144,-61-289-146,0-1-43,35 221 46,12 175 153,22 131 80,-20-222-189,51 213 144,25-5-6,-30-220-148,-71-272-88,52 103 35,85 132-19,-29-35 213,-97-196-36,-52-129-62,-2 0-1,4 15-95,-7-11 111,-4 0 52,-4-18-62,2-4-71,-5 7 7,1-7 9,-2 1 34,-49 26-9,30-21 34,0-1-1,-16 3-104,-61 11 234,33-11-116,-1 1-67,-359 53-49,-4-21 5,155-18 0,-185 13 74,-3-12 52,-469 5 231,398-16-131,54 1-99,1 1-54,-485 22-34,-485 20-98,-600-23-44,1459-44 58,-792-63-137,394-2-49,-1322-57-91,1575 79 106,-78-42 209,550 55 56,-360-31 250,404 47-283,169 10-77,51 8 22,5-1 29,-1 0-1,1 0 0,-1 0 0,1 1 0,-1-1 1,1 0-1,0 0 0,0 0 0,0 1 1,0-1-1,0 0 0,1 1 0,-1-1 0,0 1 1,1-1-1,-1 1 0,1 0 0,0-1 1,1 0 3,38-22-62,-28 18 57,3-3-26,0-1 1,0-1 0,2-4 30,-17 15 0,0-1-1,0 0 1,0 1 0,0-1-1,0 0 1,-1 0 0,1 0-1,0 0 1,-1 0 0,1 0 0,-1 0-1,1 0 1,-1 0 0,1 0-1,-1 0 1,1 0 0,-1 0-1,0 0 1,0 0 0,0-1 0,1-1 1,-2-5-17,-5-6 8,-1 0 0,0 1 0,-1 0 0,-1 1 0,-6-8 8,-11-17-30,9 7 4,2-1-1,1 0 0,-3-15 27,-30-101-68,32 94 45,-29-97-71,3-1 58,-5-31 48,-12-94 58,-6-95-8,9-2-101,-42-375-127,65 490 140,-2 0 46,-72-378-187,60 427 159,-5 0 44,27 114-31,1 1 49,-4-20 59,-10-57 123,-12-115 188,29 93-231,10 58-241,2 1 37,4-12 86,12-107-75,4 117-20,-3 45-65,-1 17-63,0 0-91,-6 62 186,-2 8-133,2 1-55,2-4 79,0 0-44,-3 4-54,0 3-57,-1 0-64,2 2 151,2 1-34,-2-2-7,0 0 113,0 0 82,0 1 108,2 0 59,-3-1-104,1 0-44,-1 0-33,1 0-48,-1 0-55,1 1-63,-1-1-11,1 0-54,0 1-57,0 0-64,0 0-66,0 0-72,1 0-76,-1 1-81,-1-2 470,0-1 40,0 1-120,-1 0 196,1-1 34,0 1-9,-1 0 38,2 1-129,-1-2 95,0 1-52,0 0-21,0 0-55,0 0-66,0 0-73,0 1 2,1-1-63,-1 0-69,1 1-73,-1 0-78,1 0-85,0 0-89,0 0-94,23 25-3183</inkml:trace>
  <inkml:trace contextRef="#ctx0" brushRef="#br0" timeOffset="44654.382">2711 725 2819,'-1'0'1308,"-3"2"613,-12 7 1266,14-8-2492,1 0-91,-1-1-85,1 1-79,-1-1-72,1 0-67,0 1-61,0-1-55,0 0-61,0 0-34,-1-1 0,0 1-104,-1-1-134,3 0 125,-1 1 44,1 0 38,-1 0 49,1 0 56,-3 0 124,3-1-64,0 1-62,0 0-52,0 0 19,0 0 4,-2 5 65,-1 13 15,0-1 0,1 0 1,1 1-1,0 0-213,0 6 168,0-2-36,-4 33 161,-1 0-38,-6 55 154,-1 1-118,0-1-94,-7 58-30,-7 83-55,23-202-150,-8 63 112,7-71-114,1-3-85,2-19 20,0 0-33,0 0-39,-1 0-41,1 0-46,1 0-50,0-17 396,1-1-35,0 1-37,0-1-33,0 1-121,0 0-120,0 0-111,1-1-99,-1 0-89,0 0-79,1-1 79,-1 1-38,1-1-695,0 0 53,2-2-1760,-1 0 1503,0 0 101,-1 1 550,0-1 84,0 0 205,0 1 79,0-1 90,0 1 97,0-1 131,-1 1 80,1 0 85,0-1 91,0 1 96,0 0 101,-1-1 107,1 1 113,2-6-956,0-1 64,0-1-13,2-5-128</inkml:trace>
  <inkml:trace contextRef="#ctx0" brushRef="#br0" timeOffset="45107.5">3013 180 4356,'10'-10'1547,"8"-8"1249,-10 10-1638,2 0 48,-5 4-648,0 1-37,3-3 251,-3 4-437,-1-1-39,1 1-41,0 0-45,0 1-47,0-1-50,23-3 320,0 4-55,-2 5-51,0 3-47,-2 3-40,0 4-38,19 20 113,-29-20-181,-1 0-1,7 10-133,-4-2 114,0 1 0,-2 1 0,0 2-114,5 14 173,2 10 79,-2 2 0,11 48-252,-15-32 204,-2 0-1,-3 11-203,-3 5 308,-2 51-308,-8-39 206,-6 23-206,-2-31 94,-4 0 0,-15 46-94,-8-5 34,2-23-71,-5-1-87,-5-3-111,23-51 68,-2-1-36,11-22-69,-10 21-104,14-29 160,4-8 58,1-1-36,0 0-42,0 0-51,0-1 4,1-1-43,0 1-49,0 0-52,0-1-56,0 2-60,0-1-65,0 0-69,-3 13-1159,6-17 1352,0 0-81,1 0-66,-1 0-171,1-3 353,0 0-36,0 0-39,0 0-43,1 0-46,-1 0-49,0 1-3198</inkml:trace>
  <inkml:trace contextRef="#ctx0" brushRef="#br0" timeOffset="46102.371">2196 3103 1025,'41'-18'3686,"-17"8"-1633,-11 4-1079,-1 0-50,5-3 208,-9 4-615,1 0-39,5-5-51,0 1-36,0 0-36,0 0-33,15-9 228,1 0-113,1 0-99,0 1-86,0 1-71,1 0-57,23-8-8,35-9-18,-51 22-31,2 2 50,-1 2 74,-31 6-172,1-1-1,0 2 0,-1 0 1,1 0-1,0 1 1,-1 0-1,1 0 0,6 3-18,-12-3 7,0 1-1,1-1 0,-1 1 1,0 0-1,0 1 1,0-1-1,-1 1 0,4 2-6,-4-3 0,0 1 0,0 1 0,-1-1 0,1 0 0,-1 1 0,1-1 0,-1 1 0,0 0 0,-1 0 0,1 1 0,2 6-3,-1 1 1,0 0-1,-1 0 1,0 0-1,-1 0 1,-1 0-1,0 0 1,0 1-1,-1-1 1,-1 0-1,-1 6 3,-6 19-14,-1 1 0,-2-2 0,-2 3 14,-22 48 80,-32 57-80,3-26 12,-68 93-12,20-55 43,-5-3 76,39-53 22,-1-2 62,68-83-174,-17 21 70,1 0 52,5 3 68,4 2 84,14-21-138,4-17-118,1 0 0,0-1 0,0 1-1,0 0 1,0 0 0,1-1 0,-1 1 0,1 3-47,0-5 33,-1 1 0,1 0 0,0 0 0,0-1 0,0 1 0,0 0 0,0-1 0,0 1 0,0-1 0,1 1 0,-1-1 0,2 1-33,14 8 201,-9-8-130,0 0 1,-1 0-1,1-1 0,0 0 1,0 0-1,0-1-71,51-4 342,0-8-72,-5-3-55,8-4-90,39-15 201,-58 18-211,8-4-51,-9 3-101,0 0-112,-22 8 26,1 0-39,-1 0-40,0 0-44,-5 3-171,-9 3 156,0 1-41,0 0-44,-1 1-50,1 0-51,-1 1-58,-2 0-48,-2-1-63,1 0-70,-1-1-80,0 2 527,-1-1 37,1 0-104,0 1 74,-1-1 126,1 0 35,0 0-110,0 0 72,-1 1-49,1-1-23,-1 0-53,1 0-62,0 0-71,-1 0 0,1 0-59,0 0-66,0 0-70,0 0-75,0-1-81,0 0-85,0 1-91,11-17-2981</inkml:trace>
  <inkml:trace contextRef="#ctx0" brushRef="#br0" timeOffset="46535.414">3394 2484 3748,'0'0'3379,"-1"-4"27,-1-1-2628,1 1-95,1 1-91,0 2-84,0 2-77,1 0-71,1 2-65,-1 0-59,2 4 37,0 1-107,1 2-72,1 5-74,13 54 415,-4 2-49,-2 1-44,-3 0-35,0 45 128,-1 59 148,-6-9-108,-5 2-89,-6-1-84,-7 0-75,-7-1-69,-8-1-63,-7-3-54,-9-3-49,34-120-38,-8 24-80,11-33 20,-1 0-38,-4 9-125,0-1-103,9-23 195,0 0-53,-2 1-101,1 1-76,0-1-80,1 0-84,0 0-88,0-1-92,0 1-96,1-1-100,-11 31-3041,13-39-48,3-8-26</inkml:trace>
  <inkml:trace contextRef="#ctx0" brushRef="#br0" timeOffset="47982.929">1815 7106 1249,'0'0'862,"0"0"-288,0 1 180,-1 4 451,1-5-817,0 1-94,0-1-83,0 1-69,-1 0-48,1 0-52,0 4-46,0-3 48,0 0 27,0-1 46,-1 1 137,1-2-78,0 1 37,0 0 40,0 0 44,0-1 48,0 1 50,0 0 53,0-1 59,0 1 60,0-1 65,0 0 67,0 0 71,0 1 75,0-1 78,16-21-375,5 0-46,2 1-44,3 1-43,1 1-40,1 0-40,0 2-37,-2 1-36,39-18 276,4 2-106,2 4-94,3 6-85,1 4-72,1 8-63,-1 7-51,-2 8-40,-62-5-17,-1 1 1,0 0-1,0 1 1,0 0 0,0 1-1,-1 0 1,0 0-1,1 1 1,5 4-11,-10-5 6,0 0 1,-1 0-1,1 0 0,-1 1 1,1-1-1,-2 1 1,1 0-1,0 0 0,-1 1 1,0-1-1,0 1 1,-1-1-1,1 1 0,-1 0 1,0 0-1,0 5-6,0 1 14,0 0-1,-1 0 1,-1 0-1,0 0 1,0 0-1,-1 0 1,-1 0-1,-1 4-13,-1 3 17,-2 0 0,0 0 0,-1 0 0,-8 15-17,-9 9 34,-2-1 0,-2-1 0,-23 26-34,3-9 68,-3-2 1,-2-3 0,-45 35-69,28-32 205,-50 28-205,93-68 5,50-43-37,-7 15 22,1 0-1,0 1 1,0 0-1,1 2 1,17-7 10,7-1-12,2 2 1,3 1 11,-18 7 0,0 1 0,0 2-1,1 0 1,0 2-1,-1 1 1,1 2 0,0 1-1,0 1 1,16 4 0,-12 1 8,-1 0 1,-1 2-1,1 2 1,-2 1-1,0 1 1,0 2-1,-1 1 1,6 6-9,-11-5 15,0 1 1,-1 1-1,0 1 1,-2 1-1,-1 2 1,-1 0-1,0 1 1,14 26-16,-21-28 15,-1 0 0,0 1-1,-2 0 1,-1 1 0,-1 0 0,-2 0 0,0 1 0,-1 0 0,-2 0 0,0 0 0,-2 2-15,-1 3-10,-2 0 1,-1-1-1,-1 1 1,-2-1-1,-1 0 1,-1 0-1,-1-1 1,-5 7 9,-2 0-17,-1-1 1,-2 0 0,-1-1 0,-2-1 0,-2-2 0,-6 7 16,-3 0-37,-2-3-1,-1 0 0,-2-3 1,-34 23 37,30-26-60,-1-2 1,-2-2 0,-1-2-1,-25 8 60,10-10-129,30-12 64,0-2 1,-1-1-1,-26 2 65,10-6-101,1-5-50,8-2-27,2-4-58,2-3-69,2-5-78,2-3-88,3-6-101,3-3-108,3-6-121,10 7-187,3 0-33,6 14 228,0-1 1,1 0 0,0 1-1,2-15 793,3-24-1896,2 18 669,0 6 241,1 2 45,25-90-2758</inkml:trace>
  <inkml:trace contextRef="#ctx0" brushRef="#br0" timeOffset="48509.66">2985 5848 5669,'-19'-10'4042,"19"10"-3887,-1 0 0,1-1 1,0 1-1,-1 0 1,1 0-1,0 0 1,-1 0-1,1 0 0,-1 0 1,1 0-1,0 0 1,-1 0-1,1 0 1,-1 0-1,1 0 0,0 0 1,-1 0-1,1 0 1,-1 0-1,1 0 1,0 0-1,-1 0 0,1 1 1,0-1-1,-1 0 1,1 0-156,-6 3 754,1-1-76,1 1-71,-1 0-69,1 0-65,1 1-60,0 1-56,0-1-54,1 2-48,0 0-46,1 0-40,0 1-38,1 8 34,3 3-103,5 20 133,3 0-58,4 6-30,11 23-20,4 12-10,99 305 412,-16 7-71,-23 7-65,-29 8-59,-40-164-92,-10 1 0,-21 226-202,-7-265 55,-7-1-34,6-76-43,-3 0-41,-27 127-159,-2-28-59,-93 292-476,118-441 478,1-4-50,8-27 75,1-1-37,-1 3-78,2-1-59,-5 11-236,10-30 281,0-1-37,-2 4-168,0 1-61,0-2-63,-1 0-65,1 0-66,0-1-69,0-1-69,0 0-73,-2 5-299,-13 29-2736,21-51 43</inkml:trace>
  <inkml:trace contextRef="#ctx0" brushRef="#br0" timeOffset="50378.286">1674 13090 5541,'-22'-8'1783,"8"4"-622,-11-4 688,5 1-421,9 4-763,1 0-36,-7-2 325,9 3-524,-1 0-36,1 0-37,0 0-38,-1 0-42,1 0-44,-33-4 242,2 6-90,2 5-78,2 5-72,2 5-60,2 4-53,2 3-43,2 4-33,9-5-37,1 0 1,0 1-1,2 1 1,1 0 0,1 2-1,-9 21-9,4-4 66,4 0 53,1 1 7,-3 21-126,8-25 199,-1 35-199,7-43 127,2 0 0,2 20-127,0-27 97,1-1 0,1 0 1,6 16-98,-7-29 38,0 0-1,1 0 1,0-1 0,1 0 0,-1 0 0,2 0 0,-1 0 0,1-1 0,1 0 0,0 0 0,0-1 0,0 0 0,5 4-38,-7-7 25,1-1 0,0 1 1,0-1-1,0 0 0,0 0 1,1-1-1,-1 0 0,1 0 1,-1 0-1,1-1 0,3 0-25,-3 0 19,1-1 0,0 0-1,0 0 1,-1-1 0,1 0-1,0 0 1,0-1-19,6-2 33,0-1 0,0 0 0,0-1 1,-1-1-1,5-2-33,1-3 36,0-1 1,-1 0-1,5-7-36,2-3 63,21-24-63,14-26 25,-37 39 5,0-1-1,-1-4-29,18-41 79,-20 28 13,-3 0 50,-5 1 62,-6 1 74,-5 45-86,-4 14-5,-7 29-38,7 5-43,4 2-38,5 2-36,15 47-56,5-9-94,-13-49-169,14 26 287,-11-32-140,1 0-48,-1-6-17,1 0-53,1 0-61,3 0-72,-11-13 271,0 0-67,1 0-63,1 0-61,0 0-58,0-1-55,1 1-52,0-1-49,0-1-47,0 0-43,1 0-41,0 0-38,14 6-796,0-3-117,-7-4-892,0-1 0,19 3 2499,-13-5-1612,-2-1 76,-1-3 143,10-1-565,-33 0 1903</inkml:trace>
  <inkml:trace contextRef="#ctx0" brushRef="#br0" timeOffset="50755.946">2538 13958 1217,'-5'-10'1463,"1"1"-429,-1-1-53,1 1-51,-1 0-51,0 0-48,0 0-48,-1 0-45,1 0-45,-1 0-43,1 0-41,-1 0-40,1 0-38,-1 1-38,0-1-35,0 0-35,-5-8 308,0 0-113,0 0-101,1-1-92,0 1-80,0-1-70,1 0-60,0 0-47,-3-13 33,7 17-116,1 0 0,1 0 0,0-1 0,1-5-85,0-5 142,2-1 50,3 1-186,1 0-1,0 0 1,2 0 0,1 1-1,1 0 1,1 0-1,1 1 1,1 0 0,11-16-6,16-19 55,5 4 55,3 4 76,3 5 95,-19 22-59,5 5 52,-32 17-232,1 0 0,0 0 0,-1 0 0,1 0 0,0 1 0,0-1 0,0 1 0,2 0-42,-3 1 34,0-1 0,0 0 0,0 1 0,0 0 0,-1 0-1,1 0 1,0 0 0,0 0 0,-1 1 0,1-1 0,-1 1 0,1 0-34,2 1 59,0 2-1,-1-1 1,1 1-1,-1-1 1,0 1-1,0 1 1,1 1-59,2 4 102,-1 0 1,-1 0-1,4 9-102,10 38 225,-5-1-63,-11-46-134,17 86 70,16 134 200,-21-125-196,1-2-61,-15-99-43,3 18-35,2 1-43,-4-16 16,0-1 0,1 1 0,0 0 0,4 6 64,-6-12-19,0 0 1,0 0-1,0 0 1,1 0-1,-1 0 0,1 0 1,-1 0-1,1-1 0,0 1 1,0 0-1,0-1 0,0 0 1,0 1-1,0-1 0,0 0 1,0 0-1,0 0 0,1 0 1,-1-1-1,0 1 0,0 0 1,1-1-1,-1 0 0,1 1 1,-1-1-1,0 0 0,1 0 1,-1-1-1,1 1 0,-1 0 1,0-1-1,1 0 1,-1 1-1,0-1 0,0 0 1,2-1 18,1 0-111,-1 0 1,1 0 0,-1-1-1,0 0 1,0 1 0,0-1-1,0-1 111,10-10-442,-1-1-54,4-4-153,-7 9 243,0 0-45,6-5-323,-8 6 339,0 0-35,9-12-1425,-1-1 0,2-7 1895,13-25-2455,-13 20 980,-2-1 64,0 0 77,-1 0 92,3-6-131,8-22-567,-26 62 1890</inkml:trace>
  <inkml:trace contextRef="#ctx0" brushRef="#br0" timeOffset="51552.797">3798 11901 3748,'1'0'1975,"5"1"5,3 2-602,0 2-115,0 1-112,-2 1-105,0 1-102,-1 1-98,0 0-92,-1 2-89,0 0-84,-1 1-79,0 0-75,0 0-70,-1 1-67,1 0-61,-1-1-57,0 1-53,2 8-25,0-2-118,17 60 331,1-1-53,1 1-44,1 0-40,6 15-11,1 0-38,64 186 110,-65-190-166,31 82 17,3-2-67,22 64-27,-85-230-79,-7-11-74,-71-94-500,44 64 93,-25-24 572,8 17-233,-4 5 44,-4 6 52,-5 8 59,50 21 84,1 1 0,-1 1-1,0 0 1,-10 0-6,11 2 31,-1 0-1,1 0 0,0 1 0,-11 3-30,11-2 48,0 1-1,0 1 1,1 0-1,-1 0 1,-9 6-48,9-3 56,1-1 0,-1 2 1,1-1-1,1 1 1,0 1-1,0 0 0,1 0 1,-7 10-57,2-1 134,1 1 1,1 0-1,-7 17-134,7-10 162,2 0 1,0 0-1,2 1 1,-3 25-163,5-20 155,2 1 0,1 0 0,2 0 0,1 0-155,1 0 175,2 0 0,3 8-175,-2-20 98,0-1 0,1 1 0,4 4-98,-4-10 53,1 0 0,1-1 1,0 0-1,6 7-53,-7-12 19,0 0 0,1 0 1,-1-1-1,2 0 0,-1-1 0,1 0 1,0 0-1,1-1 0,0 0 0,0 0 1,0-1-1,0-1 0,1 0 0,0 0 0,0-1-19,3 0 27,0 0 0,1-1-1,6 0-26,24-2 24,-7-3-33,0-4-35,9-4-71,-1-5-79,-3-2-95,-4-3-108,-24 11 189,-1 1-36,0-2-43,0 1-51,0 0-44,-1 0-60,8-5-446,4-2-194,-2 0-72,0 0-84,-1-2-93,0 0-103,-2-2-113,-2-1-124,-9 9 786,0 1-35,-2 0-552,-1-1 1,0 0-1,2-8 1472</inkml:trace>
  <inkml:trace contextRef="#ctx0" brushRef="#br0" timeOffset="54631.273">15399 4966 32,'0'0'472,"-1"-1"-157,0-1 77,-1-1 68,1 1-244,0 1-51,0-1-17,0 0 9,-1-1 30,1 1-8,-1 0 40,1-1 91,-1-1 36,-1 0 96,1 0 110,0 1-230,0 0 33,0-1-141,-1-2 42,-1 0 40,1-1 39,-1-1 36,0 0 33,-4-8 499,1 1-34,0 0 70,0 2 61,0 0 49,4 8-387,3 5-118,0 0-117,0 0-80,0 0-75,0 0-21,0 0-16,-1 4 27,-1 3-149,1-1 0,0 1 0,0-1-1,1 1 1,0 0 0,0 0 0,0-1 0,1 1 0,0 0 0,0-1 0,2 6-113,11 35 536,-6-24-307,0-1-34,0-2-47,-2-2-37,14 42 245,-2-1-41,16 60 216,-1 24-28,4 76 109,-22-70-492,9 201 342,-17-214-325,2-1-82,1-10-36,-1 1 38,8 125 150,2 52 169,5 151 335,-7 0 9,-11-151-326,-4-51-167,-2-126-158,-1 0-36,-2-2 182,-1 0-35,-8 124 104,-7 322 206,19-499-454,0 53-37,-5 167-96,0-187 111,-8 210 173,13-200 64,13 87-251,-9-158 67,-2 0-81,1 21-125,-3 0-95,3 53-268,1-63 480,2 0 59,5 11 64,9 32 114,-13-69-171,-4-16-33,2 8 35,5 22 24,-10-38-60,1 0-58,2 11-43,-2-11-3,-1-4-57,0 0-74,0 0-100,0 0 113,0 0-56,0 0-81,0 0-103,0 0-123,0 0-119,0 0-108,0 0-101,0 0 117,0 0-46,-1-1-213,-1-4-573,2 5 1498,-5-12-2016,-3-3-88,-2-2-96,-2-1-99,-24-29-2258</inkml:trace>
  <inkml:trace contextRef="#ctx0" brushRef="#br0" timeOffset="61556.346">16994 143 32,'0'0'196,"0"0"-49,0 0 58,0 0 69,0 0 148,1-5 667,0 3-1016,-1 0 38,2-4 200,1-19 1005,-3 20-1084,0 1-54,0 0 462,-1 0 28,-2-13 10,2 13-6,1 4-106,0 0-64,-3-3-86,-11-10-101,10 10-117,4 3-91,0 0-43,0 4-16,0-2-99,0 0 37,0 4 73,0 0 81,2 9 287,-1-11-323,0 0-38,0-1 222,-1-3 27,3 4 6,7 12-1,-7-13-11,-1 2-42,2 2-123,-2 0 0,1 1 0,-1-1-1,0 1 1,0-1 0,-1 1-1,0 0 1,-1 0-144,1 10 267,-1 2-36,0 0-49,-1 0-63,-2 56 329,0 0-65,0 12-11,-1-1-62,0 1-46,-1 0-34,1 8 60,5 0 0,7 50-290,7-35 132,7 0-86,-4-41-94,20 93-183,-24-63 102,-11-33 83,-3-11-110,-2 27-23,2-39 65,-1-1-44,1-14 18,0 0-38,0-4-2,0-1-35,1 0-37,0 0-42,0-4 14,0 0-34,0 0-37,1 0-38,0 0-41,1 0-43,0 0-46,0 1-48,-3-18 451,3 11-385,-1 0-62,0 0-54,1 0-46,1 12-673,1-4 146,6 27-1650,-3-22 1186,-5-20 1238,-1 0 69,0 0-5,2 2-103,-4-9 455</inkml:trace>
  <inkml:trace contextRef="#ctx0" brushRef="#br0" timeOffset="435222.309">19720 332 865,'0'0'520,"0"0"-164,-1-6 839,0-5-324,0 0-119,0 4-286,0-2-53,0 1-49,0 0-47,0 0-42,0-1-40,0 0-37,1 1-33,-1-3-8,0 1-38,0-12 24,1 3-92,4-25-39,-1 25 59,1-11 67,-1 11 8,-3 5 26,0 0 59,-1 11-34,1 0-42,-2-2 50,0 1-91,-1 1-51,2 1-15,0 1 51,-1-2 429,2 3 11,-3-1-294,1 1-54,0-1-48,0 1-39,0-1-22,0-1-34,-4-1 8,5 2-9,0 0 57,-4-1 344,5 2-74,0 0-86,1 15 60,3-1-79,2 3-25,6 10 35,-4-8-95,18 45 261,-6 2-100,-3 3-84,-4 1-71,3 42 5,-1 56-35,-1 200 192,-13-183-233,-3-1-52,1-27-58,1 0-54,2-1-58,4 0-66,-5-123 70,2 20-59,-1-18 17,1-6-23,1 0-60,0-5-20,1 0-63,2 0-73,1 0-81,-5-14 376,1 0-126,1 0-116,1 0-104,0-1-96,1 1-84,0-2-75,1 0-64,2-1-221,0-1-60,1-3 30,-9-3 795,0 0 0,0 0 1,0 0-1,0 0 1,1 0-1,-1-1 1,0 1-1,0-1 0,0 1 1,0-1-1,0 0 1,0 1-1,0-1 0,0-1 206,13-8-1210,-2-2 151,5-11-408,-18 23 1463</inkml:trace>
  <inkml:trace contextRef="#ctx0" brushRef="#br0" timeOffset="436267.888">21528 109 4612,'1'5'2664,"1"12"-884,-5-5-679,1-7-686,0 0-34,-2 1-40,0 0-45,-4 5 13,1 0-43,0 1-40,1 0-36,-4 14 98,2 1-97,3-4-86,-7 40 107,8-37-94,-3 31-270,1-1 75,2 1 64,2-1 54,1 55 156,5-7 468,11 51-665,-4-77 146,3 1-77,-5-33-77,1 1-44,1-1-49,0 0-56,2 0-62,0-1-68,0 1-74,2-1-80,0 0-86,1 0-92,0-1-98,1 0-105,0 0-110,1 0-116,1-1-122,-9-21 537,-1-1-33,30 64-2169,-1-5 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1T04:52:24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1596 6182,'-9'-7'1326,"2"2"-397,1 1-108,0 0 57,2 1-92,-1 0 58,1 1 64,0 0 74,2 0 311,0 2-511,0 0-217,0 0-104,-1 0-149,-1 1-88,0-1-72,0 0-52,-1 1-12,1 0-4,5 6-67,7 16-89,0-1 0,2 0 0,8 14 72,22 37-78,-2-4 95,-4-4 129,-21-37-54,2 2 83,-8-15-47,-1-1 35,-4-10 72,-9-14 43,-11-18-60,1-2 0,1 1 0,2-2 0,-7-21-218,-13-46 382,7 3-88,13 35-13,2 1 1,0-22-282,5-5 212,6 24-103,3 0-53,3-7-72,5 1-102,-4 33 15,1 1-33,2 0-35,0 0-38,-2 14 113,0 0-101,0 0-95,1 0-87,1 1-81,1-1-75,-1 1-66,2 0-61,-1 2 21,0 0-39,11-15-773,5-4-284,39-43-2449,-40 52 2748,43-43-2699</inkml:trace>
  <inkml:trace contextRef="#ctx0" brushRef="#br0" timeOffset="312.522">658 894 6951,'-4'27'631,"-1"0"62,-1 8 272,1 0 60,-12 80 2472,11-65-2072,3-21-636,1 0-61,0 1-74,0-1-87,2 1-101,0-1-114,0-14-223,0 0-33,1-1-35,0 1-37,3 25 45,4 0-41,-5-26-39,2-1 1,-1 0-1,2 0 0,4 10 11,-6-16-13,-1-1-1,1 0 0,0 1 1,1-1-1,0-1 0,0 1 1,0-1-1,0 0 0,1 0 1,0 0-1,0-1 0,0 0 1,0 0-1,1-1 0,-1 0 1,1 0-1,0 0 0,0-1 0,0 0 1,4 1 13,-2-2-14,1-1 0,1 1 1,-1-2-1,0 1 1,0-1-1,-1-1 0,1 0 1,0 0-1,0-1 0,-1 0 1,1-1-1,-1 0 0,0 0 1,0-1-1,-1 0 0,1-1 14,12-9-30,0 0 0,-1-2 0,-1 0 0,-1-1 0,11-15 30,-6 6-13,-2-2-1,-2 0 1,17-31 13,-22 31-27,0-1 0,-2 0 0,-1-1-1,4-18 28,-10 26-24,0 0 0,-2 0-1,0 0 1,-2 0 0,-1 0-1,-1-16 25,-1 22-17,0 1 0,-2 0 0,1 0 0,-2 0 0,0 0 0,-1 1 0,-1 0 0,0 0 0,-6-9 17,6 13-140,-1 1 50,0-1 42,0 1 36,-13-10 83,12 12 8,-1 0 0,0 1 0,0 0 0,-7-2-79,-5-2 28,3 4-99,8 4-8,1 1-34,0 0-39,0 1-41,-1 0-47,1 1-49,0 1-54,-1 0-57,1 0-62,0 2-64,0 0-70,-1 0-72,1 2-78,1 0-80,-3 3-818,1 2-106,7-5 829,0 1-35,1 0-37,2 0-40,2 16-2699</inkml:trace>
  <inkml:trace contextRef="#ctx0" brushRef="#br0" timeOffset="901.743">1729 866 1313,'-13'-59'3673,"3"21"-1517,0 6-431,0 1-84,2 12-668,1 0-44,-2 1-51,1 0-54,-2 1-58,0 0-65,-1 1-67,0 0-74,8 12-46,0 2-112,0 0-97,0 1-84,1 0-79,0 1-48,-1 1-15,-3 2-5,6-2-2,-1-1 58,1 0-70,-2 5 206,2 3-37,2 12 135,1-2-143,4 7 39,3 10-73,2 0-37,16 36 57,-4-22-120,2-1-33,-1-9-10,1 0 1,25 28-45,-2-12 75,-40-46-63,1 0 1,0 0 0,0-1-1,1 0 1,0-1 0,0 0-1,1-1 1,3 2-13,-10-6 3,0 0 1,1 0-1,-1-1 0,0 0 1,0 0-1,1 0 0,-1-1 0,1 1 1,-1-1-1,1-1 0,-1 1 1,1-1-1,-1 0 0,0 0 1,1 0-1,-1-1 0,0 0 0,0 0 1,0 0-1,0-1 0,1 0-3,3-4-7,-1 1 0,0-2 0,0 1 0,0-1 0,-1 0 0,0-1-1,0 1 1,-1-1 0,-1-1 0,1 1 0,-1-1 0,3-10 7,4-12-46,-1-1-1,-2 0 1,3-18 46,0-16-77,-2-1 32,1-35 28,-2 1 38,-4 45 1,-5 57-22,0-1 2,0 0-1,-1 0 0,1 0 0,0-1 0,0 1 0,0 0 0,1 0 0,-1 0 0,0 0 0,0 0 0,1 0 0,-1 0 0,0 0 0,1 0 0,-1 0 0,1 0 0,-1 0 0,1 0 0,0 1 0,0-2-1,0 3 4,0 0 0,1 0 0,-1 0 0,0 0 0,1 0-1,-1 0 1,0 1 0,0-1 0,0 0 0,0 1 0,0-1-1,0 1 1,-1-1 0,1 1 0,0 1-4,17 36 64,-11-24-36,33 72 246,21 28-274,-41-81 208,23 27-208,-27-40 99,2-1 0,0-1 0,6 4-99,-16-16 42,0 0 0,0-1 0,1 0 0,0 0 0,0-1 0,0 0 0,1-1 0,0 0 0,0 0 0,0-1-1,0-1 1,8 2-42,-11-3 27,0-1-1,0 0 1,-1 0-1,1 0 0,0-1 1,0 0-1,0-1 0,6-1-26,-6 0 18,0 1 0,0-2 0,-1 1 0,1-1 0,-1 0 0,0 0 0,0 0 0,0-1 0,1-1-18,3-4 19,0-1 1,-1-1-1,0 1 1,0-1-1,-1-1 0,-1 0 1,2-3-20,0-4 19,-1-1 0,0 0 0,-2 0 0,3-14-19,-3 1 10,-1 0 0,0-24-10,-4 12-35,-3-30 35,1 58-215,-1 0 80,0-1 67,0 1 57,-4-18 107,-6-24 200,5 35-197,1 0-61,-2 0-94,3 10-36,1 0-52,-1 0-59,-1 1-65,1-1-100,-1 0-91,-1 0-100,1 0-107,-1 1-118,1-1-123,2 8 403,1 1-33,-1-1-36,1 0-37,2 7 470,1-1 0,0 1 0,0 0 1,-1-1-1,1 1 0,0 0 0,0-1 0,0 1 0,0-1 0,-1 1 1,1 0-1,0-1 0,0 1 0,0-1 0,0 1 0,0 0 0,0-1 1,0 1-1,0-1 0,0 1 0,0 0 0,0-1 0,0 1 0,0-1 0,1 1 1,-1 0-1,0-1 0,0 1 0,0-1 0,1 1 140,0-2-470,0-1 1,0 1-1,0 0 0,0 0 0,1 0 0,-1 0 1,1 0-1,-1 0 0,2-1 470,-1 2-354,0 0-1,0 0 0,0 0 1,0 0-1,0 1 1,0-1-1,0 1 1,0-1-1,0 1 1,0 0-1,0 0 0,1 0 355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1T04:52:22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1 208 7495,'10'4'999,"-1"1"-53,0 0-50,0 0-50,0 1-48,-1 0-47,0 0-45,0 1-44,-1-1-43,1 1-41,-1 0-40,0 1-39,-1-1-37,1 1-35,-1 0-35,0 0-33,5 9 265,0 0-115,0 1-105,-1 0-94,0 1-82,-1-1-71,0 1-62,0 0-48,9 18-60,33 67 188,-2 2-99,-2 1-101,-2 0-102,-1 2-106,-2 1-107,-3 0-109,-1 2-112,-31-90 441,0 0-37,-1 0-39,1 0-43,-1 1-47,1-1-48,-1 1-54,-1 0-55,1-1-59,-1 1-63,0 0-65,0 0-68,-1 0-73,0 0-74,0 0-79,-1 0-82,0-3-343,-2 0 1,0 1-1,-1 1 1349,-9 41-3913</inkml:trace>
  <inkml:trace contextRef="#ctx0" brushRef="#br0" timeOffset="236.733">26 1480 6887,'17'2'1502,"0"0"-65,-1-2-68,0-1-76,-1 0-79,0-1-86,0-1-92,0 0-95,0-2-103,0 0-106,-1 0-113,1-2-118,-1 1-123,-6 2-237,-1 0-32,1 1-34,-1-1-35,1-1-34,0 1-36,24-15 109,1-1-86,-1-1-94,0-1-103,-6 4-37,1 0-75,-4 3-50,-1-1-57,1 0-51,0 0-48,-1-1-44,1 1-41,-1-1-37,0-1-34,17-14-614,-1 0-76,-2 0 43,60-60-2487,-57 51 2202,53-62-2431</inkml:trace>
  <inkml:trace contextRef="#ctx0" brushRef="#br0" timeOffset="502.09">1271 0 5701,'-2'6'3780,"1"2"-2926,0-1-54,0 0-53,0 1-51,1-1-49,-1 1-47,1-1-45,-1 1-43,1 0-42,0 0-39,0 0-37,0 0-36,1 8 260,-1 0-120,1-3-176,0 0-58,0 0-51,1 1-43,-1 2-12,1 0-38,4 31 152,-3-24-104,0 0 81,8 63 86,2 1-81,0 0-71,3 0-62,4 17-46,1 0-62,7 20-55,18 58-85,-41-162 111,19 64-88,-18-63 33,2-1 0,8 16 71,-15-32-2,1-1-1,0 1 1,1 0 0,-1-1-1,0 1 1,1-1 0,0 1-1,0-1 1,0 0 0,0 0-1,1-1 1,-1 1-1,1-1 1,1 2 2,-3-4 0,1 1-1,-1-1 0,0 1 1,0-1-1,0 0 1,1 0-1,-1 0 1,0 0-1,0 0 1,1-1-1,-1 1 0,0-1 1,0 1-1,0-1 1,0 0-1,0 0 1,0 1-1,0-2 0,0 1 1,0 0-1,0 0 1,0-1-1,0 1 1,-1-1-1,1 1 1,-1-1-1,1 0 1,32-38-47,-5-5 68,18-52 129,-26 51-71,-9 22-38,91-184 289,-79 166-221,2 1 1,2 1-1,25-27-109,-8 21 170,-36 37-117,1 1-1,0 1 1,0 0-1,1 0-52,-5 4 31,1-1 1,-1 1-1,1 1 0,0-1 1,0 1-1,0 0 0,1 1 0,-1-1 1,0 1-1,0 1 0,1 0 1,-1 0-1,0 0 0,1 1 1,-1 0-1,2 0-31,1 2 45,0 0-1,0 0 1,-1 1 0,1 0-1,-1 1 1,2 1-45,3 2 77,-1 1 1,0 1-1,9 9-77,4 6 124,-2 1-1,0 1 0,6 12-123,2 5-13,37 62 41,-30-41-65,-12-17-60,0-1-85,-3-5-67,1 0-99,0 1-117,-13-21 185,1-1-36,-9-15 166,17 28-705,-10-17 379,-1 0-37,1 0-40,-1-1-43,1 1-46,0 0-50,0-1-52,0 1-57,1-1-58,-1 0-62,1 1-66,0-2-68,0 1-71,1 0-76,22 25-3351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1T04:52:32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3482 5029,'8'-12'1123,"0"1"-63,-1 0-63,1 1-61,-2 1-230,1 0-37,-1 1-35,0-1-33,6-7 503,0-1-123,0 0-114,0 1-107,0 0-96,0-1-91,3-2 10,-1 0-102,1 0-89,0 0-72,-2 2-83,1-1-37,54-62 555,-21 28-344,1-1-44,1 2-41,2 0-38,52-48 186,3 4-116,-18 21-138,2 4-46,22-11-8,60-30 39,-113 77-103,35-14-102,-68 37 13,0 1 0,2 0-13,-10 5-3,0 1-1,0 1 1,10-1 3,-20 3-1,1 0 0,-1 1 0,0 0 0,0 1 0,1 0 0,-1 0 0,0 1 1,0 0-1,0 0 0,0 1 0,-1 0 0,1 0 0,-1 1 0,1 0 0,5 4 1,-7-3-5,1 1 0,-1-1 0,-1 1 0,1 0 0,-1 0 0,0 1 0,-1 0 0,1 0 0,-1 0 0,1 4 5,4 11-10,-2 0 1,0 1 0,-2 0-1,0 0 1,-1 1 0,-2-1-1,0 1 1,-2 12 9,0 52-63,-5 0-1,-3 0 1,-11 37 63,-12 27-178,-29 80 178,-7-19-82,-9-2 0,-22 23 82,1-27-36,-15 4 36,15-43 29,-7-3 36,-6-5 43,-6-3 50,94-128-93,-16 20 103,19-20 37,16-23-77,9-7 0,27-12 70,0-4-43,6-5-14,19-17 19,-6 5-29,367-215 537,-276 170-494,1 3-55,-53 29-81,0 1-33,0 0-38,1 2-43,0-1-46,0 2-52,0 0-55,0 0-61,-51 23-66,-15 7 47,-5 2-51,-10 5 132,-1 0-39,6-2-210,-15 7 240,1 0 41,2 0-90,0-1 111,0 1 77,8-4-60,-9 3 48,1 1-73,-1-1-47,0 0-87,0 0-102,0-1-120,-1 1-13,0 0-103,-1-1-113,1 1-121,-2 0 396,1 1-34,-1-1-36,1 1-35,-1-1-38,1 0-38,-1 0-41,0 1-40,1-19-3521,0 15 118</inkml:trace>
  <inkml:trace contextRef="#ctx0" brushRef="#br0" timeOffset="735.471">4475 2738 2530,'-1'-11'1076,"1"1"-94,-7-21 2322,3 19-1935,-2 0-62,3 7-701,-1-1-39,0 1 11,-1-1-62,0 1-69,0 0-78,-1 0-84,0 0-92,0 0-99,-1 1-106,-28-13 798,-1 5-77,1 5-73,-1 5-66,0 5-61,1 4-57,0 3-50,1 4-45,-19 15 135,4 6-80,-5 13 9,36-28-139,0 0 0,-12 20-282,10-11 229,3 0 0,0 2 1,-11 29-230,16-29 148,1 0 1,2 1 0,1 0 0,-1 9-149,5-15 101,2 0 0,0 0 0,2 0 0,0 0 0,4 16-101,-1-22 59,0-1 1,2 1-1,0-1 1,1 0-1,1-1 1,1 0-1,6 11-59,-8-18 24,1 0-1,0-1 1,1 1-1,0-2 1,1 1-1,-1-1 1,7 4-24,-7-6 13,1-1 0,0 0-1,0 0 1,0-1 0,6 2-13,-6-3-2,1-1-1,0 0 0,0 0 1,7 0 2,-6-1-24,0-1 0,0-1 0,0 1 0,6-2 24,31-6-137,-2-6-42,-1-5-56,-2-5-70,-2-3-82,-1-3-98,-1-1-110,-2 0-125,-23 18 445,0 0-50,-1-1-46,1 1-43,-1-1-39,1 1-35,12-14-579,-3 2 24,-1-1-57,48-58-2621,-42 46 2200,41-64-2696,-6-1 144</inkml:trace>
  <inkml:trace contextRef="#ctx0" brushRef="#br0" timeOffset="1120.043">4996 2371 4516,'0'0'3721,"0"0"21,0 0-2411,0 2-498,-1-1-201,-1 3-75,-2 3 3,-1 1-69,-1 0-62,0 1-57,-4 6 90,0 0-92,1 1-74,0 0-52,-12 32 239,3 3-49,1 1-44,4 1-40,-3 28 110,6 1-66,5-1-51,7-2-36,0-47-89,2-1 0,6 26-218,-6-40 83,1 1 1,1-1-1,5 10-83,-7-19 26,0 1-1,1-1 1,0 0-1,0 0 1,1-1 0,-1 1-1,2-1 1,-1-1 0,4 3-26,-5-5 11,1 0 1,-1 0 0,1-1-1,0 0 1,-1 0-1,3 0-11,-1 0 6,0-1-1,0 0 1,0-1-1,0 0 1,0 0-1,2 0-5,2-1 3,0 0-1,-1 0 1,1-2-1,6 0-2,-5-1-8,0 0-1,0-1 0,9-4 9,-4 0-26,0-1 0,-1 0 0,0-2-1,-1 1 1,9-9 26,4-6-79,-2-1-1,-1-1 1,-1-1-1,-1-1 1,12-23 79,-13 18-95,-2-2 1,-2 0 0,-1-2-1,-2 0 1,-2 0 0,-1-1-1,4-31 95,-10 41-61,-2 1 0,-1-1-1,-1 0 1,-2 0 0,-1 1 0,-1-1-1,-1 0 1,-2 1 0,-1-1-1,-1 1 1,-4-8 61,5 20-49,-1 1 0,-1 0-1,0 0 1,-7-8 49,7 11-60,-1 1 0,0 0 0,-5-4 60,-15-10-160,-4 5-50,-2 6-65,-3 7-75,18 6 186,-1 1-83,2 3-81,-1 0-85,1 2-84,0 1-87,1 2-85,1 0-89,0 2-89,0 1-89,1 0-91,0 1-92,1 1-93,1 1-94,0 0-95,0 0-95,-18 28-2391</inkml:trace>
  <inkml:trace contextRef="#ctx0" brushRef="#br0" timeOffset="1474.498">5449 1540 3940,'-3'-11'487,"0"0"35,-3-12 613,0 0 107,0-1 90,1 3-72,0 0 43,-11-72 4975,15 89-5894,2 3-59,0 0-50,1 0-42,6 2 78,-1 1-85,-1 1-68,0 2-49,17 26 171,8 18-93,-2 2-45,26 55 34,-15-19-106,18 44-11,-20-44-4,-12-26-98,1-1 54,36 86 92,-35-84-86,3 7-60,1-1-99,-5-12-77,1 0-113,-14-28 118,0-1-36,1 0-39,-1 0-40,-2-6-288,-4-8 164,-2-3 36,0-1-46,0-1 34,-1-1-45,0 0-51,0 0-55,-1-2 49,1 1-47,-1-1-49,1 1-53,-1-1-56,1 0-60,0 1-62,0-1-67,-5-4 744,0-1 1,1 0-1,-1 1 1,0-1-1,1 0 1,-1 1-1,0-1 1,1 0-1,-1 1 1,0-1-1,1 0 1,-1 0-1,1 1 0,-1-1 1,1 0-1,-1 0 1,0 0-1,1 0 1,-1 0-1,1 1 1,-1-1-1,1 0 181,26 3-3945</inkml:trace>
  <inkml:trace contextRef="#ctx0" brushRef="#br0" timeOffset="1790.99">6252 1775 6118,'3'18'1477,"0"-1"-114,0 0-111,-1 0-107,0 0-102,0 0-99,0 0-93,0 0-91,-1-3-194,1 0-56,0 0-56,-1 0-52,1 0-50,0 0-47,0 0-46,0 0-43,1-1-40,-1 1-38,1 0-37,1 0-32,3 14-24,2-1-104,2 7 174,3 0 0,1-1 0,1-1 0,1-1 1,2 0-1,2-1 0,0-2 0,25 26-115,-33-41 59,0-1 0,2 0 0,0 0 0,0-2 0,0 1 0,2-2 0,-1-1 0,7 3-59,-9-6 41,0 0 0,0-1 0,0-1-1,0 0 1,0-1 0,1-1 0,-1 0-1,1-1 1,-1 0 0,1-1 0,5-2-41,0 0 39,-1-1 1,-1-1 0,1-1 0,3-2-40,-3 0 22,1-2 0,-1 0 1,11-8-23,-10 4-3,0-1 1,-1-1-1,1-2 3,0-2-33,-1-1 0,10-14 33,-10 9-65,-1-1 0,12-24 65,-16 22-52,0 0 0,-2-1 0,-2-1 0,-1 0 0,-1 0 0,-1-1 0,1-23 52,-6 35-141,-1 0 34,-1-20-24,-1 0 78,-11-55 17,7 66-4,-2 1-38,-2-6-81,-1 1-93,0 5-47,0 1-93,-1 1-107,-1 0-120,6 13 261,0 1-35,-1-1-37,0 1-37,0 0-40,0 0-42,0 0-42,0 1-45,-7-8-959,6 10 748,0 1-42,0-1-50,0 2-57,-1 0-64,1 1-72,-16-4-2578</inkml:trace>
  <inkml:trace contextRef="#ctx0" brushRef="#br0" timeOffset="2521.257">7857 2200 3171,'3'14'1363,"0"-1"-113,2 2 138,2 7 568,-1-2-44,-6-18-1617,1-1-35,0 2 160,0-1-117,0 0-102,-1-1-111,1 1-36,0 0-31,3 2-228,-4-3 210,1-1 51,0 1 76,-1 0 93,1-1 111,-1 1-120,1-1 34,-1 0 36,0 1 40,1-1 41,-1 1 44,0-1 46,0 1 48,0-1 50,1 1 53,-6-18-331,0 0-55,0-1-49,1-1-41,-2-7-4,1-2-50,-8-62 46,10 52-19,0-55 50,4 0-36,3-7 22,5 0-1,6-7-140,10-22 145,16-20 110,-24 97-127,3 2 0,1 0 0,5-2-128,-13 28 78,1 1 0,2 0 0,1 0-78,-5 9 58,-1 0 0,2 2 0,0-1 0,0 2 0,2-1-58,-9 8 30,1-1 1,-1 1-1,1 0 1,0 1-1,0 0 0,0 0 1,0 0-1,1 1 1,-1 0-1,1 0 0,-1 1 1,1 0-1,0 0 1,-1 1-1,1 0 0,0 0 1,0 1-1,-1 0 1,1 1-1,2 0-30,-3 0 30,1 1 1,-1 0-1,1 1 0,-1 0 0,0 0 1,0 0-1,-1 1 0,1 0 1,-1 0-1,0 1 0,0-1 0,3 6-30,3 5 66,-1 0 0,-1 1 0,0 0-1,-1 1 1,-1 0 0,0 1 0,-2 0-1,0 0 1,3 19-66,-1 7 214,-2-1 0,-2 1 0,-1 40-214,-4-42 394,-5 32-394,-2-27 230,7-42-107,2-13-80,6-37-102,2 1 1,13-38 58,34-88-84,-53 162 82,21-60-85,14-25 87,-28 73 1,-1 0 0,2 1 0,0 0 1,2 1-1,0 0 0,15-15-1,-25 29 3,0 0 1,1 0-1,-1 0 1,1 0 0,0 1-1,0 0 1,0-1-1,0 1 1,0 1-1,1-1 1,-1 1 0,1-1-1,-1 1 1,1 1-1,-1-1 1,1 0-1,-1 1 1,1 0 0,-1 0-1,1 1 1,0-1-1,2 2-3,1 0 6,-1 0-1,1 1 1,-1 0-1,0 1 1,0-1-1,0 1 1,-1 1-1,0-1 1,1 1-1,-1 0 0,-1 1 1,5 5-6,17 21 45,-1 1 0,-2 1 0,-2 1-1,3 8-44,26 55 39,-4 0-100,-36-75 27,-3-6-141,0 1 70,15 35-24,-15-34 65,0 0-54,-2-6-5,0-1-46,-2-1-13,1-1-42,0 1-47,0-1-52,-1-2 10,1 1-42,-1-1-46,1 1-48,-1-1-50,1 1-55,0-1-56,0 0-60,4 6-867,-2-6 316,-2-2-35,-5-5 1092,1-1-1,-1 1 1,0-1 0,0 0 0,1 1-1,-1-1 1,0 0 0,1 1 0,-1-1-1,0 0 1,1 0 0,-1 1-1,0-1 1,1 0 0,-1 0 0,1 0-1,-1 1 1,1-1 0,-1 0 0,0 0-1,1 0 1,-1 0 0,1 0 0,-1 0-1,1 0 1,0 0 164,27 2-4217</inkml:trace>
  <inkml:trace contextRef="#ctx0" brushRef="#br0" timeOffset="3007.383">10234 0 8232,'18'12'3929,"-18"-12"-3863,0 0-1,-1 0 1,1 0 0,0 0 0,0 0 0,0 0-1,0 0 1,0 0 0,0 0 0,0 0-1,0 0 1,0 0 0,0 0 0,-1 0 0,1 0-1,0 1 1,0-1 0,0 0 0,0 0-1,0 0 1,0 0 0,0 0 0,0 0 0,0 0-1,0 0 1,0 0 0,0 1 0,0-1-1,0 0 1,0 0 0,0 0 0,0 0 0,0 0-1,0 0 1,0 0 0,0 0 0,0 0-1,0 1 1,0-1 0,0 0 0,0 0 0,0 0-1,0 0 1,0 0 0,0 0 0,0 0 0,0 0-1,0 0 1,1 0 0,-1 1 0,0-1-1,0 0 1,0 0 0,0 0 0,0 0 0,0 0-1,0 0 1,0 0 0,0 0-66,-2 1 547,-1 1-48,0-1-45,0 0-43,0 0-42,0 0-38,1 0-37,-1 0-36,-3 1 164,1 0-113,-1-1-97,0 1-80,0-1-65,1 1-41,-14 4-54,10-3 50,0 1 80,5-2-8,-1 0 35,-55 33 335,3 9-54,-7 16 34,42-35-134,1 1-1,-15 24-309,27-37 98,1 2 0,0-1 1,1 3-99,2-6 55,1 1 1,0-1-1,1 1 1,0 7-56,1-11 20,2 0 1,-1 1-1,1-1 1,0 0-1,1 0 1,1 8-21,8 16 15,7-2-34,-9-19-3,0-1 1,1-1 0,1 0-1,-1 0 1,1-1 0,1 0-1,0-1 1,0 0 0,2 1 21,26 11-72,0-2-1,9 2 73,263 85-309,-56-21 5,-169-51 21,71 38 283,-129-56-52,-1 1 0,-1 1 0,0 1 0,-2 1 0,22 21 52,-39-32-13,1 0 0,-1 0 1,-1 1-1,0 0 0,0 1 0,0-1 1,-1 1-1,-1 0 0,1 1 0,-1-1 1,-1 1-1,0-1 0,0 1 0,-1 0 1,0 0-1,-1 0 0,0 1 0,0-1 1,-2 6 12,-1-2-11,0 0 1,-1 0 0,-1 0-1,0 0 1,-1-1 0,0 0-1,-1 0 1,-1 0 0,0-1-1,-1 0 1,-6 8 10,-4 4-29,-2-1 0,-16 15 29,-19 14-10,-59 40-41,25-28 27,-4-5-1,-19 6 25,-112 49-91,111-63-7,1-3-51,9-8-82,52-22 73,-1-2-42,-16 5-147,1-3-115,42-12 244,5 0 5,-1-1-33,1 0-37,0 0-40,0-1-44,0-1-46,-1 0-52,2-1-53,-1-1-57,0-1-62,0-1-63,1-2-67,-1 0-72,1-3-74,0-1-78,0-2-81,13 6 670,0 0-1,1-1 1,-1 1-1,1-1 1,0 0-1,0-1 1,1 1-1,0-1 0,-1 0 1,1 0 402,-1-4-811,1 1-1,-1-1 1,1 0-1,1 0 1,-2-7 811</inkml:trace>
  <inkml:trace contextRef="#ctx0" brushRef="#br0" timeOffset="4092.893">638 7515 8232,'10'8'1367,"1"1"-96,-1 0-94,0 1-89,0-1-87,0 1-82,0 0-79,-1 0-76,1 0-72,-1 1-68,1 0-65,-1-1-62,0 1-57,0 0-55,0 1-50,-1-1-48,6 7 83,0 0-98,-1 1-82,0-1-70,-1-1-57,-1 0-34,40 59-22,-44-66 15,29 49-28,41 79 113,-56-95-103,-1 1-41,1 6-72,-2 0-93,-2 2-113,-9-26 108,0 1-37,-4-14 1,-1-1-48,1-2-64,-2-2-80,-1-5-465,0 0 124,-1 0 112,0-1 104,0-1 200,0 1 48,0-1 43,-1 0 38,1 1-132,-2 0 103,1-1 72,-1 0-186,1-1 206,1 0-9,-1 0-42,1 0-55,0 0-64,-3-1-675,0-1 54,-1-2 50,1-2 46,0 0 40,0 0 35,-4-8-702,2 2 285,-22-45-2761</inkml:trace>
  <inkml:trace contextRef="#ctx0" brushRef="#br0" timeOffset="4341.731">617 7175 6406,'-10'-17'911,"0"-1"125,5 9-469,0 0 33,-1 0 35,1 0 34,-1 0 36,1 0 36,0 1 38,-1-1 38,1 1 38,0 0 39,-1 0 41,1 0 41,3 6-546,1 0-96,1 1-135,-1 0-36,1-3 88,-1 0-88,1-2-34,0 1-33,-1 0-35,1 2-35,1 1-34,1 1-38,3 0-38,2 0-18,2-1-46,1-1-55,2 1-79,0 1-103,-3 0 58,1 1-64,-1 0-71,1 1-78,11 3-1126,-1 0 0,1 2 1,3 1 1665,14 7-2084,-18-6 976,1 1 48,-1 0 60,-1 0 70,57 29-2946</inkml:trace>
  <inkml:trace contextRef="#ctx0" brushRef="#br0" timeOffset="4545.989">1397 7789 7527,'-3'24'1847,"0"2"104,-1-3 111,2-4 118,0-13-784,2-4-541,-2-1-220,0 1-94,-4 1-122,1-1-60,1-1-56,0-2-50,1-2-46,0 0-39,0-7 67,1-6-78,2-30 59,10-71-122,8-1-100,-5 53-56,2 1 0,4 1 0,2 0 0,15-26 62,-27 68-17,1 0 1,1 1-1,1 1 1,0 0-1,6-6 17,-13 19-3,1 0 0,0 0 0,0 1 0,1-1 0,-1 2-1,1-1 1,3-1 3,-4 3 3,-1 0 0,1 1-1,-1 0 1,1 0 0,-1 1-1,1 0 1,0 0 0,0 0 0,0 0-1,0 1 1,0 0-3,4 1 9,-1 0 1,1 1-1,0 0 1,-1 1-1,0 0 1,0 0-1,0 1 1,0 0-1,0 1 1,-1 0-1,0 0 1,0 1 0,7 6-10,12 11 51,-1 2 0,-2 1 1,4 6-52,3 5-27,41 57 117,-48-62-98,0 0-59,0-1-85,1-2-110,-9-10 16,1 0-68,0-2-73,0 0-82,2-2-949,-5-7 432,-3-3 114,0-2-67,-4-2 311,0 0-38,0-1-43,0-1-46,-1 0-51,1-1-55,0-1-61,0-1-65,25-19-3107</inkml:trace>
  <inkml:trace contextRef="#ctx0" brushRef="#br0" timeOffset="4915.942">2378 6642 8808,'-21'14'3421,"12"-8"-1985,-3 1 353,6-3-947,1 0-45,-1 0-51,0 0-58,1 0-66,-1 0-73,3-1-227,-1 0-37,1 0-40,0 0-42,0 1-43,0-1-46,0 0-49,0 1-49,-4 10 60,5-1-44,5 2-37,10 7-57,-7-16 38,1 0-1,-1 0 1,1-1-1,3 3 25,3 0 7,-1 0 38,85 47 115,92 37-160,-74-38 144,28 22-144,-122-63 14,0 0 0,-1 1 0,-1 1 1,0 1-1,-1 1 0,-1 0 0,-1 1 0,3 5-14,-12-13 8,-1 0 0,0 0 0,0 0 0,-1 1-1,0 0 1,-1 0 0,0 1 0,-1-1 0,2 12-8,-4-12 12,0-1 0,0 1-1,-1-1 1,-1 1 0,0-1 0,0 1 0,-3 7-12,-3 6 18,-1 0-1,0-1 1,-2 0 0,-1-1 0,-1 0 0,-1 0-1,0-1 1,-2-1 0,0-1 0,-14 13-18,-24 20-15,-5-6-71,-4-8-96,31-22 48,-1-2-33,7-6-16,2-1-33,0-3-45,1-2-56,7-1 68,0-2-32,1-1-37,-1 0-40,-1-2-277,1-1-35,-11-9-760,-1-9-402,22 17 1260,0-1 1,0 1-1,0-1 0,1 0 1,-1-3 571,-8-19-1706,6 9 601,2 2 214,2 0 36,0 4 175,1-1 35,1 0 38,0 1 43,0-24-3402,4-28 3966</inkml:trace>
  <inkml:trace contextRef="#ctx0" brushRef="#br0" timeOffset="5109.791">3113 6834 6214,'14'16'917,"-1"0"40,28 39 2282,-25-31-1874,2 6 171,-3-6-369,-8-11-633,-1-1-39,1 1-43,-1 0-48,0 0-52,0 0-55,-1-2-96,0 0-44,-1 0-47,1 0-49,-1 0-51,1 0-55,-1 0-57,0 0-58,0 1-62,0-1-64,0 0-66,0 1-69,-1-1-72,1 1-73,0 0-77,-1-1-79,3 7-748,0 1-796,-6-19 2265,2 7-3847,-2-7-76</inkml:trace>
  <inkml:trace contextRef="#ctx0" brushRef="#br0" timeOffset="5362.383">2817 6074 9257,'-1'-1'164,"0"0"38,-1-2 306,-1 1 120,1 0 99,0 0 62,-1-1 55,-4-3 2055,3 4-1712,3 1-622,-1 0-35,1-1-45,-1 1-50,1 1-51,0-1-69,-1 0-75,1 0-84,0 0-91,0 1-100,0-1-105,0 1-115,0-1 322,0 0-72,0 1-68,1-1-61,1 1-57,-1-1-51,2 0-45,-1 0-39,39-24-4992,-21 12 3100,-9 5 1040,1 1 54,-1-1 65,1 0 78,36-28-3274</inkml:trace>
  <inkml:trace contextRef="#ctx0" brushRef="#br0" timeOffset="5890.947">3752 5418 10346,'4'14'1058,"0"-1"-50,1 0-49,-1 0-47,1 0-47,-1 1-45,1-1-45,-1 0-43,1 0-42,0 0-41,0 0-40,0 0-39,1 1-38,-1-1-36,0 0-36,1-1-34,0 4 40,1-1-45,0 1-45,0-1-42,1 0-41,-1 0-38,1 0-37,-1 0-35,5 8 30,1-1-67,-1-1-62,1 1-55,1-1-48,-1 0-42,16 20-163,198 245 351,-146-196-116,2-4-43,-11-20-57,-24-25-30,-8-8-65,-3-4-112,-36-28 283,11 9-353,-6-5 53,-6-5 52,-4-2 55,-2-2 81,-1 0 34,-1 0 35,1 1 35,-24-8-215,-1 3 43,-1 2 38,0 2 35,-7 2 14,0 2 37,-19 5 18,2 5 41,-9 10-32,6 10 35,45-21 17,0 1 1,1 0-1,1 1 0,0 0 1,0 1-1,-6 9-10,10-10 16,0 1 0,1-1 0,0 2 0,0-1 0,2 1 0,0 0-1,0 1 1,1 0 0,1-1 0,0 2 0,1-1 0,0 0 0,1 0-1,1 1 1,0 0 0,1-1 0,1 7-16,1-8 10,0 0 1,0 0-1,1 0 0,1 0 1,4 12-11,-2-13 18,-1-1 0,1 1 0,1-1 1,0-1-1,0 1 0,1-1 1,1 0-1,0-1 0,2 2-18,0-1 20,0-1 0,1-1 0,0 0 0,0-1 0,1 0-1,-1-1 1,2 0 0,4 1-20,-3-2 11,0-1-1,1-1 0,0 0 0,13 1-10,-4-3-2,1-1-1,-1-1 0,0-1 0,8-2 3,1-2-15,-1-2 1,0-1-1,-1-2 0,31-14 15,-16 3-29,0-3 0,40-28 29,22-27-10,-59 40 31,-2-3 1,-2-2-1,-1-2 1,24-36-22,-46 53 8,-2-1 1,-1 0-1,-1-2 1,-2 0 0,-1-1-1,-2-1 1,-1 0-1,5-27-8,-9-2 17,-8 50-27,0 0 0,-2 0-1,0 0 1,0-2 10,0 10-8,0 0-1,-1 0 1,1 0-1,-1 0 1,0 1-1,-1-1 1,1 0-1,-1 1 1,-3-4 8,4 6-6,0 0 1,0 1 0,-1-1-1,1 1 1,-1 0-1,0 0 1,1 0 0,-1 0-1,0 0 1,0 0 0,0 1-1,0-1 1,0 1-1,-1 0 1,1 0 0,0 0-1,-3 0 6,1 1-2,0 0 0,0 0 0,0 0 0,0 0-1,0 1 1,0 0 0,0 0 0,0 0 0,1 0-1,-1 1 1,0 0 0,0 0 2,-6 4 8,0 0 0,1 0 0,-1 1 0,-5 5-8,-4 6 17,0 0 0,1 2 0,1 1 0,1 0 0,1 1 0,1 0 0,1 2 0,0-1 0,2 2 0,0 4-17,-4 10 75,1 1 0,-5 30-75,10-29 125,2 2 1,0 20-126,5-39 52,2 0 1,1 1 0,1-1-1,1 0 1,1 0-1,1 0 1,1 0-1,4 10-52,-4-20 24,1 0 0,0-1 0,0 0 0,1 0 0,1-1 0,6 8-24,-6-10 11,0-1-1,1 0 1,5 5-11,-4-6-1,0 0 0,1-1-1,7 4 2,-4-4-18,0 0 0,0-1 0,0-1 0,1 0 0,5 0 18,44 5-113,-10-9-43,0-6-76,-20-1 40,0-1-43,0-2-48,-1-1-51,0-2-57,-1-1-61,-1 0-67,0-1-71,5-3-217,0-2-41,35-20-947,-6 0 29,-7 0-794,-2-2 0,2-6 2560,11-15-2140,56-72-2157</inkml:trace>
  <inkml:trace contextRef="#ctx0" brushRef="#br0" timeOffset="6435.727">6492 4333 7207,'4'1'706,"0"-1"-60,0 1-55,-1 0-52,0 0-47,0 0-45,0 0-39,0 1-36,2 0 220,0 1-81,0 0-86,7 8 661,-6-7-593,-3 0-131,2-1 39,5 7 321,1-1-68,0 1-62,-1 0-60,1-1-57,0 1-54,-1 0-51,1 0-46,2 3 5,0-1-57,-1 0-54,1 1-46,2 2-22,1 0-50,6 8-25,1 0-63,21 21-45,-16-15 59,-3-6 80,-13-11-12,0 0 34,180 168 92,4-3-118,-97-90-102,1-1-36,0 0-38,1-1-42,-100-85 113,23 20-110,-10-8 10,-2-2-24,-2 0-55,-6-7-165,-12-4-16,-27-3 60,-4-5 46,-1-2 46,-1-1 49,-8-3 32,2 2 72,14 5 45,-27-6 30,36 10 21,1 0 0,-20 0-38,16 5 27,6 3-17,21-4-9,0 0-1,-1 0 1,1 0-1,0 0 1,0 0-1,0 0 1,0 0-1,0 0 1,-1 0-1,1 0 1,0 1-1,0-1 1,0 0-1,0 0 1,-1 0-1,1 0 1,0 0-1,0 0 1,0 0-1,0 0 1,0 0-1,0 1 1,-1-1 0,1 0-1,0 0 1,0 0-1,0 0 1,0 0-1,0 1 1,0-1-1,0 0 1,0 0-1,0 0 1,0 0-1,0 1 1,0-1-1,0 0 1,0 0-1,0 0 1,0 0-1,0 1 1,0-1-1,0 0 1,0 0-1,0 0 1,0 0-1,0 1 1,0-1-1,0 0 1,0 0-1,0 0 1,1 0-1,2 20 37,2-10 17,-1-4-39,4 3 1,7 5 54,-5-6-83,27 19 109,-18-15-99,-3-1-74,0 0-104,-3-3-73,-2-1-115,-10-6-36,0 0 49,1-1 46,-1 1 42,0 0 39,0-1 35,1 1-99,0 0 103,0 0 74,3 1-73,-3-2 42,-1 0 23,0 0-47,1 0-54,-1 0-65,0 0-151,0 0-121,0 0 232,0 0-36,0 0-38,-1 0-40,1 0-4,0 0-38,0 0-38,-1 0-41,-1-5-3166,-7-20-59</inkml:trace>
  <inkml:trace contextRef="#ctx0" brushRef="#br0" timeOffset="7335.858">6158 5982 6726,'-1'-20'1943,"5"2"-122,-1 10-960,0 0-37,2 0-37,0 1-40,0-1-42,1 1-43,1 0-45,0 0-48,0 0-50,1 0-50,-1 0-54,1 1-54,-1-1-98,32-27 373,-1 0-102,1-1-92,-1-1-81,1 1-70,0-1-60,0 0-50,0-1-40,16-14 14,74-68 149,-51 49-30,164-145 237,-79 72-257,-47 42-151,-2 0-87,1 0-106,-59 50-2,1 1-33,5-8-131,-21 20 15,-19 16 59,1 1-42,0-1-49,0 1-57,-8 7 76,1 0-73,-1-1-74,0 1-75,0-1-76,0 0-79,-1 0-79,0-1-82,0 0-81,-1 0-85,0 0-84,-1-1-88,-1 0-87,0-1-90,-1 1-92,0-2-91,10-28-2626</inkml:trace>
  <inkml:trace contextRef="#ctx0" brushRef="#br0" timeOffset="7914.715">7942 3853 4997,'4'2'3699,"3"0"-2518,-1 1-124,0 1-116,0 0-109,0 1-100,-1-1-94,1 1-85,-1 1-77,0-2-146,-1 1-42,0 0-36,0-1-32,1 2 5,-1 0-35,3 3 45,0 0-40,2 2 39,27 38 103,-2 0-34,30 52 213,4 25-22,-28-40 89,5 24-583,-10-9 535,-4 1-535,4 35 407,-12-22 3,-5 1 94,-12-86-365,-2-23-40,-1-16-44,1-13-51,-1 1-39,21-117-78,20-65 9,-26 137 68,3 0-1,2 2 0,3 1 1,4-2 36,-19 42-11,2 1-1,0 0 1,2 1 0,0 0 0,1 2 0,1 0-1,17-15 12,-27 27 1,1 1 0,0 0-1,0 0 1,1 1 0,-1 0 0,1 0-1,0 1 1,1 1 0,-1-1-1,0 1 1,1 1 0,0 0-1,0 0 1,-1 1 0,1 0-1,0 1 1,0 0 0,0 1-1,0 0 1,0 0 0,4 2-1,7 3 8,0 1 0,0 0 0,-1 2-1,0 0 1,-1 2 0,10 7-8,29 21 128,20 21-128,-35-25 110,1-3 0,39 21-110,-70-47 7,0 1 0,0-2 1,1 0-1,11 3-7,-14-5-3,0-1 0,0-1 0,9 1 3,26-4-41,1-9-45,7-11-109,-2-9-40,-33 17 94,0-2 1,-1 0-1,0 0 0,0-4 141,2-3-215,-1-1 0,0-1-1,-2-1 1,-2-1 0,0 0-1,10-27 216,-8 7-243,-10 24 71,-1-1 0,0 0 0,-2 0-1,-1-5 173,-2-17-209,-6 2 57,-7 3 83,-9 4 107,18 33-15,0 0 1,-1 0-1,1 0 0,-1 1 0,0-1 0,-1 1-23,-24-12 205,-3 9 51,-2 9 36,24-1-181,0 1-1,1 0 1,-1 0-1,1 1 1,-1 1-1,1-1 0,1 2 1,-6 2-111,-17 18 349,18-13-150,1 1 0,1 0-1,0 1 1,1 1 0,0-1 0,1 1 0,-5 15-199,4-8 327,1 2 1,0 4-328,-7 48 574,13-55-445,1-1-1,1 1 1,1 2-129,1-6 114,1 0 0,0 0 0,1 0 0,1 0 0,1-1 0,2 4-114,-2-7 103,1 0-1,1 0 1,1 2-103,0-4 77,0 1 1,1-2 0,4 6-78,19 14 95,4-3-61,5-5-84,4-5-103,2-5-101,2-5-101,1-3-103,-1-5-100,0-3-103,-3-4-101,-12 0-1839,27-10 2601,-22 3-1984,0-2 0,18-10 1984,-9 0-3967,30-21 3967,1-9-2601,56-48-1948</inkml:trace>
  <inkml:trace contextRef="#ctx0" brushRef="#br0" timeOffset="8363.784">11243 2992 5926,'-27'37'1274,"-49"70"2417,44-60-2145,5-5-230,0 1-91,5-7-292,2 0-100,0 1-113,11-19-408,0 1-35,0-1-36,0 1-40,1 0-40,-1 0-42,2 0-46,-1 0-46,1 0-49,0 0-51,1 2 90,0 0 0,-3 22-17,7-28-20,1 1-1,0 0 1,1 0-1,0 2 21,7 20-90,-6-34 66,1-1 1,-1 1-1,1-1 1,-1 0-1,1 1 1,0-1-1,2 2 24,7 6-124,3-3-34,3-4-39,3-3-46,11-6-222,-1-6-78,0-5-63,-3-3-50,5-8-175,31-40-1166,-7-3-24,-24 20 617,-9 7 154,-3-3-107,-14 30 818,-1 6 101,-4 7 162,0 0 85,-1 0 71,0 0 57,-1 0 45,-2-2 104,2 4-82,1 0-35,-2-1 108,-1 4 44,-6 9 30,-8 11 236,10-12-245,0 3-49,3-7-93,1 1-44,0-1-53,0 0-60,2-4-266,1 0 55,-1 0 49,1-1 47,-1 1 42,1-1 37,-1 2-93,1-1 77,-1 0 109,1 3-61,1-4 84,-1 0-34,0 0-18,0 0-40,0 1-47,0-1-53,0 1-62,0-1-69,0 1-75,0 0-83,0-2 380,0 0 67,0 0 44,0 0 39</inkml:trace>
  <inkml:trace contextRef="#ctx0" brushRef="#br0" timeOffset="9349.944">11613 2770 4869,'-9'6'913,"1"0"73,-7 3 785,-11 6 1240,15-9-1750,-1 0-35,1 0-92,1-1-306,1 0-95,0 0-110,4-3-357,1 1-34,-1-1-36,1 1-36,0-1-40,0 1-41,-1-1-43,1 1-45,0-1-47,0 1-50,-26 18 684,0 1-65,2 2-59,0 1-55,2 1-50,1 2-46,0 0-40,2 1-35,-12 20 73,2 1-60,-8 18 316,-6 21-557,5 6 232,29-59-55,-8 32-177,16-48 27,1-1 0,1 1 0,0 0 0,2 0 0,0 0-1,1 0 1,1 0 0,1 0 0,3 9-27,-4-22-2,1 0-1,0-1 1,1 1 0,-1-1 0,1 0 0,1 0-1,-1 0 1,1 0 0,0-1 0,0 1 0,0-1-1,1 0 1,0 0 0,4 2 2,-4-3-9,1 0 1,0 0 0,0-1-1,0 0 1,0 0-1,1-1 1,-1 1-1,1-1 1,-1-1-1,1 1 1,0-1-1,0 0 1,0-1-1,3 0 9,10-1-36,-1 0-1,1-2 0,-1 0 0,0-1 1,16-6 36,24-10-118,10-8 118,-17 6-104,31-6 104,-74 25-9,0 1 1,1 0 0,-1 0 0,0 1-1,1 1 1,0-1 0,-1 1 0,1 1 0,-1 0-1,1 0 1,-1 1 0,1 1 0,3 0 8,-6 1-4,1-1 1,-1 1-1,0 0 0,0 0 1,0 1-1,0 0 1,-1 0-1,0 0 1,0 1-1,0 0 1,-1 0-1,0 1 1,0-1-1,-1 1 1,4 7 3,3 8 23,-1 0 0,-1 1 0,-1 1 0,-2-1 1,0 1-1,-1 0 0,-1 1 0,-2-1 0,0 18-23,-2-2 64,-1 0 0,-3 0 0,-1 0 0,-1-1 0,-9 26-64,3-27 57,-1 0 0,-1-2 0,-2 1-1,-2-2 1,-10 15-57,4-12 91,-26 30-91,20-31 42,-27 24-42,22-28-17,-29 20 17,28-25-86,-35 18 86,35-26-82,-2 0-1,-2-2 83,5-4-128,0-1 0,-14 1 128,-29 2-288,25-13 37,20-5 48,1-4-50,0-4-58,1-4-70,11 1 162,2-1-81,1-3-69,3-2-56,-8-18-447,18 27 596,0 1 0,1-1 0,0 0 0,0 0 0,1 0 0,0 0 0,1 0 0,0-8 276,5-23-1019,5-4-53,-8 40 937,1-1-2,4-22-977,1 0 0,10-21 1114,10-10-1184,-11 30 639,1-1 35,1 2 36,0 0 38,1 0 38,0 2 42,1-1 32,1 1 41,1 0 41,0 1 41,1 0 40,0 1 41,1 0 39,0 1 41,1 0 38,-1 0 41,1 0 38,1 1 39,-1 0 39,0 0 38,1 0 38,-1 0 38,15-11 228,1-3 101,-6 5-26,1 1 47,21-13 405,4-2 108,50-50 1094,-60 56-1325,17-15 238,-33 22-556,0-2-36,6-6 42,2 0-75,-7 7-125,0-2-38,3-7 13,0-2-33,35-48 240,-5-3-105,-6 0-89,-21 28 210,31-66-587,-60 105 121,-2-1 0,6-21-121,-12 31 50,-1 0 1,-1-1-1,0 1 0,-1-13-50,-1 25 22,-1 0 1,-1-1-1,1 1 0,-1 0 1,0 1-1,-1-1 0,0 0 0,0 0 1,0 0-1,-3-3-22,4 8 10,0-1-1,-1 1 0,1 0 1,-1 0-1,0 0 1,1 0-1,-1 0 1,0 0-1,0 1 0,0-1 1,-1 1-1,1-1 1,0 1-1,0 0 1,-1-1-1,1 1 0,-1 1 1,1-1-1,-1 0 1,1 1-1,-1-1 1,0 1-1,1 0 0,-1-1 1,0 1-1,1 1 1,-1-1-1,1 0 1,-1 1-10,-4 0 20,-1 0 0,1 1 0,0 0 0,0 1 0,-3 1-20,0 1 19,0 1 0,0-1 1,0 2-1,1 0 0,-4 4-19,-8 8 52,2 1 0,0 1 0,-8 12-52,-5 10 74,2 2 0,2 2 0,2 0 0,2 2 0,2 0 0,-9 32-74,16-34 57,2 0 0,2 0 0,2 1 0,2 1 0,2-1 0,3 1 0,2 22-57,2-44 31,0 0 0,2 0 0,5 14-31,-4-22 3,1 0 0,1-1 0,2 4-3,15 22-31,7-5-35,6-5-42,7-8-50,-31-20 67,0-1 0,0 0-1,0-1 1,1-1 0,7 1 91,36 0-368,-20-5 76,-1-4-69,2-2-85,0-1-103,-20 3 325,-1 1-61,0-2-55,0 1-53,0-1-46,0 0-43,0-1-38,0 0-33,13-7-514,0-1-69,4-4-2733,25-19 3869,-21 10-1571,-12 6-589,-1-2 1,14-15 2159,41-53-4271</inkml:trace>
  <inkml:trace contextRef="#ctx0" brushRef="#br0" timeOffset="9661.223">13176 2170 8136,'0'23'4153,"0"-22"-3925,0 0 1,-1-1-1,1 1 0,0 0 1,0-1-1,0 1 1,0 0-1,0-1 0,-1 1 1,1-1-1,0 1 0,-1 0 1,1-1-1,0 1 0,-1-1 1,1 1-1,-1-1 1,1 1-229,-4 4 795,0 0-79,-1 1-74,-1-1-72,1 1-69,-1 0-64,-1 0-62,1 0-58,-1 0-66,1 1-47,-1-1-43,1 1-40,-1-1-38,1 1-35,-6 7-43,-16 21 594,-22 36-599,17-16 546,-1 8-546,-24 61 490,9 0-54,-1 27 16,29-73-260,4 1-33,1 27-12,9-1-88,7-80-81,1 0-1,2 5 23,4 12-69,4-2-38,5-3-45,7-5-49,5-6-55,-23-23 192,1 0 1,-1 0-1,0-1 1,1 0-1,3 2 64,-1-2-111,-1-1 0,1 0 0,0 0 0,-1 0 0,1-1-1,0 0 1,0 0 0,4-2 111,25-5-496,-5-5-46,-3-2-9,1-5-84,-9 6 145,-1 1 33,-2 1 13,1-1-35,0-1-35,-1-1-37,0-2-57,-1-1-38,0-1-38,0-1-34,0 1-5,18-20-866,59-74-3029,-56 62 2689,38-55-2016</inkml:trace>
  <inkml:trace contextRef="#ctx0" brushRef="#br0" timeOffset="10313.878">13679 2424 5894,'-7'-6'3998,"5"4"-3648,0 1-40,-2-3 218,-8-6 793,7 6-786,2 2-219,0 0 39,0 1-22,0 0 35,0-1 42,-1 1 43,1 0 49,-1 0 51,-1 0 57,1 0 59,0 0-333,1 0-34,-5-1 212,2 1-97,0-1-70,6 2-347,-3-1 299,0 2-37,-3 4 175,-15 20 63,2 7-56,4 6-78,5 4-101,2 23 51,5 3-66,8 14-13,0-47-94,1-1 0,5 15-143,-5-29 53,0 0 0,2-1 0,0 0 0,8 12-53,-9-19 16,0 0 1,2 0-1,-1-1 0,6 5-16,21 15-13,-28-26-4,0 0 0,1-1 1,0 0-1,2 1 17,-2-2-33,0 0 1,0-1-1,0 0 0,7 1 33,-6-2-51,0 0 0,0-1 0,0 0-1,7-1 52,1-2-90,0-1 0,0 0 0,0-2 0,-1 1 0,0-2 0,0 0 0,-1-1 0,0-1-1,0 0 1,-1-1 0,0-1 0,11-10 90,-3 1-162,-1-1 0,-1-1 0,4-7 162,-6 4-209,0 0 0,12-25 209,-2-7-246,-5-5 82,-6 3 62,-10 27 43,-1-1 0,-1 1 0,-2-12 59,-2 16-92,-1-1 0,-3-15 92,-4-6-143,-5 2-48,-11-13-159,8 32 127,-2 2-37,-11-6-218,25 30 394,-1-1 0,0 1 0,0 0 0,0 1 1,-1-1-1,1 1 0,-1 0 84,3 1-44,0 0 1,-1 0-1,1 0 0,0 1 1,-1-1-1,1 1 0,-1 0 1,1-1-1,-1 1 0,1 0 1,-1 1-1,1-1 0,0 0 1,-1 1-1,1-1 0,-1 1 1,1 0-1,0 0 0,-1 0 0,1 0 1,0 0-1,0 0 0,0 1 1,0-1-1,0 1 0,0-1 1,0 1-1,1 0 0,-1 0 1,0 0 43,-10 14-252,4 1 50,3 1 45,2 1 42,3 0 37,2 0 34,7 21 41,3-9 65,3-1 40,-5-14 27,0 0 1,1 0-1,10 10-129,-5-9 180,0-1 0,1-1 1,0 0-1,13 6-180,14 8 375,-18-15-110,0-1 55,0-1 68,0 0 78,-22-11-215,-1 0-55,0 0-47,0 0-40,0-1-22,-1 0-34,3-1 14,-3 0-12,-1 1 62,0 0-109,-1 0 1,0 0-1,0 0 0,0 0 0,0 0 0,0 0 1,0 0-1,0 0 0,1 0 0,-1 0 0,0 0 1,0 0-1,0 0 0,0 0 0,0 0 0,0 0 1,1 0-1,-1 0 0,0 0 0,0 0 0,0 0 1,0 0-1,0 0 0,0 0 0,0 0 0,1 0 1,-1 0-1,0 0 0,0 0 0,0-1 0,0 1 1,0 0-1,0 0 0,0 0 0,0 0 0,0 0 1,0 0-1,0 0 0,0 0 0,1-1 0,-1 1 1,0 0-1,0 0 0,0 0 0,0 0 0,0 0 1,0 0-1,0 0 0,0-1 0,0 1 0,0 0 1,0 0-1,0 0 0,0 0 0,0 0 0,-1 0 1,1-1-1,0 1 0,0 0 0,0 0 0,0 0 1,0 0-1,0 0 0,0 0 0,0 0 0,0 0 1,0-1-1,0 1 0,0 0-8,-5-19 429,0 1-54,1 0-34,-1-1-36,2-1-38,0 1-39,1-1-42,2-1-44,1 0-45,10-48 177,8 0-79,9 2-63,7 2-49,-16 33-60,3 1 0,0 1 0,2 2 0,1 0 0,1 1 0,22-17-23,-34 33 2,0 1 0,0 0 0,1 0 0,0 2 0,1 0 0,0 0 0,9-2-2,-16 7 3,0 1 0,0 0 0,1 0-1,-1 1 1,0 0 0,0 1 0,1-1 0,-1 2 0,0 0-1,0 0 1,1 0 0,-1 1 0,0 1 0,8 2-3,-5 0 2,0 1 0,-1 0 1,1 1-1,-2 0 0,1 0 1,7 7-3,-4 0-14,0-1-1,0 2 1,-2 0 0,3 4 14,15 24-68,-4 3-33,-3-1-38,-2 0-44,-5-6-39,-4-12 45,-3-4-6,0 0-45,-1-3-5,-1-1-47,1-1-53,-1 0-61,-3-6 82,1 0-36,-1-1-36,0 0-40,1 1-293,-1-2-38,1 1-189,3 3-520,6 3-988,-2-8 904,-11-9 1370,0 1-1,0-1 0,0 0 0,0 1 0,0-1 0,0 0 1,0 1-1,0-1 0,0 0 0,0 0 0,0 0 0,0 0 1,0 0-1,0 0 0,0 0 0,0 0 0,0-1 0,0 1 1,0 0-1,0-1 0,0 1 0,0 0 0,0-1 0,0 1 179,27-20-4217</inkml:trace>
  <inkml:trace contextRef="#ctx0" brushRef="#br0" timeOffset="10733.279">15468 344 10378,'1'-28'1575,"0"9"-470,-1 3-130,0 0 64,-1 3-114,1 1 61,-1 1 71,0 2 78,0 2 162,1 6-488,1 0-342,-1 1-39,1 0-46,0 0-54,3 2-34,0-1-52,-1 1-48,0 1-43,0-1-38,0 1-33,2 3 0,-1 1-72,5 12-55,-6-11 72,0-2 36,80 204-50,6 14-33,-10-46-18,24 26 40,-70-146-24,2-1 0,2-2 0,3-2 0,2-2 0,20 17 24,-12-22-149,-27-28 55,4-2-86,-14-9 46,2-2-35,-15-5 163,0 0-1,0 0 1,0 0 0,-1 0 0,1-1-1,0 1 1,0 0 0,0 0 0,0 0-1,0 0 1,0 0 0,0 0 0,1 0-1,-1-1 1,0 1 0,0 0-1,0 0 1,0 0 0,0 0 0,0 0-1,0 0 1,0 0 0,0 0 0,0 0-1,0 0 1,0-1 0,0 1 0,0 0-1,0 0 1,0 0 0,1 0 0,-1 0-1,0 0 1,0 0 0,0 0 0,0 0-1,0 0 1,0 0 0,0 0-1,0 0 1,1 0 0,-1 0 0,0 0-1,0 0 1,0 0 0,0 0 0,0 0-1,0 0 1,0 0 0,0 0 0,1 0-1,-1 0 7,-2-4-19,1 1-1,-1 0 0,0-1 1,0 1-1,0 0 1,0 0-1,0 0 0,-1 0 1,0 0 19,-4-4-57,0 1 0,-1 0-1,0 1 1,0-1 0,0 2 0,-2-2 57,-24-9-159,0 2 36,-7-1 54,-23-3 127,-5 8 100,41 7 133,-29 2-291,33 1 139,0 2-1,-1 0 1,1 2 0,-4 2-139,10-2 123,1 1-1,0 0 0,1 2 0,-11 6-122,14-7 98,1 1 1,1 0 0,-8 7-99,10-6 59,0 0 1,0 0-1,1 1 0,1 0 1,-5 8-60,-9 21 105,6 5-37,12-32-12,1 1 1,0-1-1,0 1 1,1 0-1,1 0 1,1 8-57,0-9 37,1-1 0,0 1 1,0 0-1,2-1 0,-1 1 1,4 5-38,-1-4 23,0 0 0,1-1 0,1 0 1,0 0-1,3 2-23,2 1 5,0 0 0,1-2 0,12 10-5,-5-7-39,1 0-1,15 7 40,-8-7-166,29 11 166,-24-13-246,22 4 246,30 3-320,-55-16 194,1-1-48,-1 0-48,0-1-50,1-1-50,-1-1-51,0-1-53,0 0-53,0-1-54,1-1-55,-1-1-57,0-1-57,0-1-58,0 0-58,0-2-61,0 0-61,39-14-1120,-3-6-116,-35 11 1038,-1-1-38,-1-3-38,0-3-44,61-57-3253</inkml:trace>
  <inkml:trace contextRef="#ctx0" brushRef="#br0" timeOffset="11590.986">2653 9486 8776,'-15'6'990,"1"0"-60,0 0-40,0 0-40,1 0-37,1 0-37,-1-1-35,-12 7 641,1 1-125,-1 1-113,0 2-104,-1 2-92,-2 4-456,0 1-114,1 0-94,2 2-78,-5 7-34,8-7-23,2 2 1,-11 18-150,3 1 171,7-6 9,2 1 0,2 1 1,1 1-1,-10 44-180,19-52 144,0 1-1,2 0 0,1 19-143,4-26 161,0 0 0,4 21-161,8 10 169,-8-47-106,0 0 0,1-1 1,1 0-1,0 1 0,5 7-63,-6-13 39,0 1 1,1-1-1,0 0 0,0-1 1,0 1-1,1-1 1,0 0-1,6 3-39,-7-5 28,2 0-1,-1 0 1,0-1 0,1 0 0,0 0-1,3 1-27,0-2 32,0 0 0,1 0-1,-1-1 1,0 0 0,1-1 0,8-1-32,-4-1 26,-1 0 0,1-1 0,-1-1 0,10-4-26,2-2 16,0-2-1,0-1 1,-1-1 0,-1-1 0,3-4-16,23-18-16,-2-3 0,-2-1-1,-1-2 1,-2-4 16,61-73-63,-7-5-39,-19 13 44,-30 43 68,-44 62-9,0 0 0,0 0 0,1 0 0,0 1 0,0 0-1,0 0 1,3 0-1,-8 5 2,1 0-1,-1 0 0,1 0 1,-1 1-1,1-1 1,0 1-1,-1-1 0,1 1 1,0-1-1,-1 1 1,1 0-1,0 0 0,0 0 1,-1 0-1,1 0 0,0 0 1,-1 1-1,1-1 1,0 0-1,-1 1 0,1 0 1,0-1-1,-1 1 1,1 0-1,-1 0 0,1-1 1,-1 1-1,1 1 1,-1-1-1,0 0 0,0 0 1,1 0-1,-1 1 1,0-1-1,0 0 0,0 1 1,0-1-1,0 2-1,14 21 15,0 1 0,-1 1 0,-2 1-1,7 20-14,13 30-16,-1-16-164,14 20 180,-26-51-71,0-1-34,-2-5-15,1-1-37,0-1-42,1-1-48,1-1-54,0-1-60,1-2-65,1-1-71,-10-8-201,0-1 0,0 0-1,1-1 1,0 0 0,1-1 0,1 1 698,16 1-1432,0-4-43,-6-4 199,1-2-51,1-2-61,-1-4-70,59-25-3000</inkml:trace>
  <inkml:trace contextRef="#ctx0" brushRef="#br0" timeOffset="12225.758">4839 9722 6406,'-39'-33'2142,"-25"-23"1474,37 31-2097,0 0-32,0-1-93,13 11-671,0 1-44,1-1-48,-1 0-55,1 1-58,1-1-65,0 0-70,1 1-74,60 81 183,-1 5-115,-2 3-92,-2 2-65,69 145 265,-69-127-236,14 42 139,-35-79-168,2-1 80,-24-55-243,-2-11-7,-9-81 36,2-3-38,0-21-27,3-58-30,7 89 13,3 1 1,9-40-5,4 30 45,6 1 38,-18 72-60,1 0 0,0 0 0,2 1 0,0 0 0,0 1 0,2 0 0,8-10-23,-15 22 11,1-1 0,-1 1-1,1 0 1,0 1 0,0-1 0,1 1 0,0 0 0,-1 1 0,1-1-1,0 1 1,1 0 0,-1 1 0,1-1 0,-1 1 0,1 1 0,-1-1-1,1 1 1,0 0 0,0 0 0,0 1 0,0 0 0,0 1 0,2 0-11,5 1 22,1 2 0,-1 0 1,0 1-1,-1 0 0,1 1 0,-1 1 1,0 0-1,-1 0 0,1 2 1,-2-1-1,10 9-22,7 8 73,15 17-73,21 28 19,-60-65-20,95 113-17,-74-88-11,7 10-69,1 0-97,-17-20 52,1 0-37,0 0-40,0-1-45,-4-5 5,-1-1-57,0-1-81,-2-3-106,1-1-703,-1-2 83,-8-5 880,-1-1 1,1 1-1,0 0 1,0-1-1,0 1 1,0-1-1,0 0 1,0 0-1,0 0 1,-1 0-1,1 0 1,0 0-1,1 0 244,8-4-1643,-6 1 764,0-2-55,-2 2 275,-1 0-33,1-1-37,-1 0-41,18-29-3703</inkml:trace>
  <inkml:trace contextRef="#ctx0" brushRef="#br0" timeOffset="12585.968">6162 8803 8968,'-8'-8'1540,"0"2"-113,-1 0-108,0 1-105,0 1-99,0 0-96,-1 2-90,1 0-87,-1 1-83,1 1-77,-1 0-73,0 1-70,0 0-64,1 1-61,-1 1-55,0 0-52,-2 1-1,1 1-60,-1 0-53,1 1-45,-9 7 32,4-2-94,-18 18 52,16-10 28,4-3-34,1 1 0,1 0 0,-9 17-132,13-18 79,0 0 0,1 1 0,0 0 0,-2 14-79,6-19 42,0 1 1,1 0-1,1 0 1,0 0-1,1 0 1,0 12-43,2-15 23,-1 0 1,1 0 0,0-1-1,1 1 1,0 0 0,1-1-1,0 0 1,1 1 0,1 1-24,-3-5 12,1 0-1,0 0 1,1-1 0,0 1-1,-1-1 1,2 0 0,-1 0 0,1 0-1,-1-1 1,1 0 0,0 0-1,1 0 1,-1-1 0,3 1-12,0-1 8,0 0 0,0-1 0,0 0 0,0-1 0,0 0 0,0 0 0,0-1 0,1 0 0,-1 0 0,4-1-8,4-2-4,-1 0 0,1-1 0,0-1 0,-1 0-1,9-5 5,-5 0-46,0 0 0,0-1 0,14-11 46,-3-2-57,0-1 0,-2-2-1,-1-1 1,-1-1 0,-2-1-1,19-30 58,-11 11-104,16-35 104,-14 15-5,-4 0 42,-31 69-36,0 0 1,0 0-1,0 1 0,1-1 1,-1 0-1,0 0 1,0 0-1,0 0 1,0 0-1,0 0 0,0 1 1,0-1-1,0 0 1,1 0-1,-1 0 0,0 0 1,0 0-1,0 0 1,0 0-1,0 0 1,0 0-1,1 0 0,-1 0 1,0 0-1,0 0 1,0 0-1,0 0 0,0 0 1,1 0-1,-1 0 1,0 0-1,0 0 0,0 0 1,0 0-1,0 0 1,1 0-1,-1 0 1,0 0-1,0 0 0,0 0 1,0 0-1,0 0 1,0 0-1,1 0 0,-1 0 1,0 0-1,0-1 1,0 1-1,0 0 1,0 0-1,0 0 0,0 0 1,0 0-1,1 0 1,-1-1-1,0 1 0,0 0 1,0 0-1,0 0 1,0 0-1,0 0 0,0-1 1,0 1-1,0 0 1,0 0-1,0 0 1,0 0-1,0 0-1,4 4 30,0 0 0,0 1 0,0 0 0,-1 0 0,1 0 0,2 6-30,15 37 112,-7-14-68,13 21-36,3 0-66,-9-19-37,2-2-58,-3-6-26,0-1-54,1-2-62,1-2-66,-10-11 68,1-1-86,0-1-79,0 0-70,2-1-187,0 0-73,7 2-502,0-3-84,8 1-969,0-6 69,-3-5 71,-3-5 71,-18 4 1385,0 0 0,0-1-1,-1 1 1,0-1 0,1 0 0,2-4 747,-7 7-23</inkml:trace>
  <inkml:trace contextRef="#ctx0" brushRef="#br0" timeOffset="12892.014">7030 8609 9865,'-3'8'1501,"1"0"-109,1 0-105,0 0-100,0 0-96,1-1-92,0 1-88,1-1-83,0 1-79,1-1-76,0 0-70,0 0-67,1 1-62,-1-1-59,2-1-53,-1 1-51,2 1 4,0 0-60,0 0-50,1 0-44,5 6 47,-1-3-97,14 15 87,-9-11-1,22 18 19,26 19-216,47 24 179,121 55 152,-205-117-290,13 6 107,19 7-148,-8-10 97,-40-15-64,0 0-1,0-1 1,0 0 0,0 0-33,-6-1 4,-1 0 0,1-1 1,-1 1-1,1 0 1,-1-1-1,0 0 0,1 0 1,-1 0-1,0 0 1,0 0-1,1-1 0,-1 0 1,0 1-1,-1-1 0,1 0 1,0 0-1,0-1-4,1-1 7,-1 0-1,0 0 0,1 0 1,-1 0-1,-1-1 0,1 0 1,-1 1-1,1-1 0,-2 0 1,2-3-7,2-14 13,0 1 0,-2-1-1,0 0 1,-2 0 0,0-2-13,-1 17 0,3-101-19,-3-1-35,-6-109-131,0 6-416,14-101 601,-7 308-28,2-45-208,9-62-172,-6 73 190,-1 15 33,0 0-49,1 0-58,0 0-67,2 0-77,0 0-87,2 1-95,1-1-105,-5 11 183,0 1-36,0 0-35,1 0-38,0 1-37,1 0-37,0 0-39,1 1-39,1 1-40,0 0-40,0 2-40,2 0-42,0 1-41,1 1-43,1 2-43,1 0-44,-3 3 9,1 0 0,-1 0 0,1 2 0,4 0 1125</inkml:trace>
  <inkml:trace contextRef="#ctx0" brushRef="#br0" timeOffset="14183.706">8549 6545 9097,'-17'-5'1232,"-7"-2"415,12 4-782,-1 0 33,1 1 40,0 0 45,1 2 50,1 1 56,5 0-429,0 1-57,1 0-57,1 1-53,-1 0-52,2 0-50,0 1-48,0-1-46,0 2-44,1-1-42,0 0-41,1 1-38,0 0-36,0 0-35,1 5-33,5 15 52,2-1-37,30 49-39,-25-49-9,150 297-103,-65-102 70,-42-80 51,-5 1 41,-5 3 53,-6 2 63,-20-64-106,-11-36-59,-7-40-18,4-16-16,56-168-187,-30 80-38,23-46 254,-22 76-106,2 2 1,3 1-1,27-32 106,-28 48-169,35-35 169,-35 46-104,2 1 0,9-4 104,-22 22-55,1 1-1,0 1 1,3 0 55,-4 4-53,1 1 0,0 1 0,0 2 0,1 0-1,1 2 1,1 1 53,-12 3-39,1 1 0,0 1-1,0 1 1,0 1-1,0 0 1,0 2 0,15 2 39,-20-1-22,-1 0 1,1 1 0,-1 1 0,0 0 0,-1 0 0,1 1 0,-1 1-1,0 0 1,-1 1 0,0 0 0,1 2 21,-2-1-17,-1 0-1,0 0 1,0 1 0,1 2 17,-2 0-9,-1 0 0,0 0 0,4 9 9,-4-5 4,-1-1 0,-1 1 0,0 0-4,7 51 47,-10-40-2,-1 0 0,-1 1 0,-1-1-1,-2 1-44,-1 7 135,-2-1-1,-10 29-134,-2-7 170,-3-1-1,-2-1 1,-2-1 0,-3-2-1,-2 0 1,-2-2-1,-3-1-169,-20 24 318,-3-3-1,-3-3 0,-3-3 0,-17 10-317,27-28 244,-1-2 0,-6 0-244,32-25 190,-32 15-190,13-12 57,0-5-34,38-14-33,-1 1 1,1-2 0,0 1 0,-1-1-1,-7-1 10,11 0-23,0-1 0,0 0 0,1 0 0,-1 0 0,-2-2 23,-15-7-130,2-5-60,3-6-70,4-6-82,8 10 182,2 0-50,0-1-48,2-1-44,1 0-43,0-1-38,2-21-487,2 8 87,1 1-65,4-16-515,1 3-76,10-26-853,4-1 79,3 1 94,2 4 111,39-74-2338</inkml:trace>
  <inkml:trace contextRef="#ctx0" brushRef="#br0" timeOffset="14647.896">10849 6681 8904,'-4'13'1382,"0"-1"-76,-1-1-74,0 1-73,-1-1-70,-1-1-69,1 0-67,-2 0-66,1 0-64,-1 0-63,0-1-60,0 0-59,-1 0-57,1 0-56,-1 0-54,0 0-52,-3 4 94,-1 0-100,1 0-93,0 0-89,1 0-85,1 1-79,0 1-75,1 0-70,-2 13 157,9-8-67,2-19-20,0 1 0,0 0 1,1-1-1,-1 1 0,0-1 0,1 1 0,-1-1 0,1 1 1,0-1-1,-1 1 0,1-1 0,0 0 0,0 1 5,8 6-78,4-3-38,8-3-101,1-4-58,1-4-57,1-3-55,-16 6 248,0 1 15,24-10-454,-15 5 236,0-2-45,3-4-159,0-2-66,14-9-488,6 1-124,9-7-349,33-33-1422,-26 29 1096,-27 17 899,-18 11 613,12-8-451,1 0 67,-1 3 58,0 1 47,17 1-321,-32 8 790,1 0 1,-1 1-1,0 1 0,1-1 1,-1 1-1,0 0 0,1 1 197,10 4-261,-1 2 108,0 1 100,-1 3 90,-1 1 82,-1 2 70,0 1 64,-2 0 52,3 6 119,-2-1 47,26 52 1201,-26-44-991,-1 1 77,-1-2-71,-3-2-93,14 46 985,-15-41-871,-3-10-225,0 1 34,0 0 41,-1 2 49,0-7-187,3 23 541,-2-13-234,-2-3-12,-2-11-307,-1 1 39,2 11 368,1-6-44,-2-11-55,-1-7-60,-1-2-62,-1-4-51,-3-5-189,2 0-61,2-1-51,0 0-41,2-9 56,4-14 56,3-10-72,1 0-33,12-44 113,4 2-114,3 0-103,3 1-89,3 0-76,2 2-63,2 1-50,1 6-82,-12 27 50,-3 7-14,1 1-64,-4 7-14,1 1-67,0-1-79,0 0-88,-9 15 164,0-1-35,4-5-172,0 0-43,3-5-166,12-13-440,27-29-955,3 2-86,3 3-75,-1 4-63,48-34-1712,-99 87 3655</inkml:trace>
  <inkml:trace contextRef="#ctx0" brushRef="#br0" timeOffset="15119.785">5234 12485 10538,'21'1'773,"-2"-1"-39,0-1-37,0 0-35,17-3 572,-2-3-104,-6 0-287,0-2-41,6-4 120,22-11 420,19-9 281,-22 6-628,-6 2-264,-23 12-410,1-2-35,0 0-37,0-1-36,28-18 122,12-11-61,-13 9-134,2-2-32,72-52 82,87-61 31,201-144 110,70-44 0,65-36-43,57-20 27,260-139-81,21 24-49,-287 184-106,7 12-44,-96 62-48,3 9-42,3 10-49,2 9-54,-174 82-121,-10 9-104,-85 37 15,-8 6-79,-106 40 141,-20 6 5,-1 1-52,-2 2-61,-3 1-76,-1 1-93,1 2-127,-3 2-93,-2 2-72,-4 1-48,-22 7 155,334-104-3887,-131 53 667,-243 66 3327,194-51-4058</inkml:trace>
  <inkml:trace contextRef="#ctx0" brushRef="#br0" timeOffset="16135.571">14014 6550 5958,'20'-38'2502,"-16"30"-1909,1 0 60,0-1 163,-3 5-365,0-1 33,1 1 36,-1 0 39,0 0 43,0 1 44,1-1 1308,-2 6-1047,1 2-85,2 7-185,-1 0-90,0 1-81,-1-1-76,0 1-67,-1-1-61,0 1-54,0 0-46,0 2-19,-1 1-45,0 5-11,-2 30 59,2-25-11,-1 1 105,-3 159 331,0 4-55,1-11-79,-1 0-44,1-1-41,1-2-37,2-160-307,0 68 31,3-30-53,1-10-46,4-5-63,-3-23-11,1-3-54,2-5-59,0-3-67,1-3-72,0-4-80,1-4-86,0-4-92,-3 0 39,1-2-61,2-6-195,5-15-509,-11 26 1050,17-42-1420,-1 0 127,-1 0 124,-1-1 121,-1-1 117,0 0 114,-1-1 111,-1 0 107,-1 0 103,0-1 100,0 0 97,-1 1 93,0-1 90,0 0 86,-1 1 83,1-1 79,-4 12 94,1 0 46,0 1 44,0-1 43,19-87 18,-20 88 7,-1-1 51,2-2 86,-1-1 100,-4 23-106,0 0 33,0 0 35,0 0 39,0 0 41,1-1 43,-1 1 47,1 0 49,0-1 51,0 1 55,1-1 57,-1 0 59,2-4 229,0-1 77,-2 9-296,0 4-79,0 1 47,2-2 253,3 1 109,-6 8-474,2 1 34,-1 1 38,2 0 39,-1 1 224,1 2-124,0 2-115,-1 0-104,0 2-92,0 2-83,0 0-72,-1 0-60,1 3-16,0 0-54,13 18 263,-14-15-217,-5-10-219,15 25 299,-2 1-57,0 1-50,-1 1-44,10 29 51,-1 1-107,0 8-121,-9-21-33,-3-7-41,0 1-62,-2-6-35,0 0-65,-1 1-76,1 0-85,-1-3-99,-1 0-55,0 1-49,0 1-43,-1-1-41,0 1-34,3 33-822,-3 14-419,-4-34-1339,-5 37 3315,-2-29-1396,-4-1-2944,-14 41 4340</inkml:trace>
  <inkml:trace contextRef="#ctx0" brushRef="#br0" timeOffset="16603.962">9671 11010 10762,'3'9'1145,"0"1"-57,0-1-57,0 0-56,0 1-53,0-1-52,0 1-51,1-1-50,-1 0-49,0 1-46,1-1-45,-1 1-45,1-1-42,-1 0-42,1 1-40,0-1-38,-1 1-38,1-1-35,0 0-35,-1 1-33,5 9 187,0-1-115,-1 1-106,1 0-93,0 0-84,0 0-71,2 6-94,1 0-82,0 3-86,16 38-420,-18-43 484,-2-2 69,1 0 60,0 2 80,0-1 106,-4-10-13,-1-1 34,1 0 36,-1 0 37,38 149-327,-21-54 18,0 32 99,-9-15-65,-4 1-41,-4-41 0,-2-1-36,-2-22-37,0-21 25,0-6-14,-1 0-46,0-5-9,0 0-48,0 0-55,-1 0-61,3-21 289,-2 17-285,0-1-77,-1 0-98,0 0-115,1-12 287,0 1-36,0-1-37,-1 0-41,0 0-43,0 0-45,-1 0-47,0 0-50,4-10 618,-10 25-1730,4-14 843,0-2-52,-1 0-63,-1-2-74,-2-1-85,-2-1-97,-25 3-2919</inkml:trace>
  <inkml:trace contextRef="#ctx0" brushRef="#br0" timeOffset="16852.738">9069 12570 9865,'-3'-8'1240,"1"1"-89,2 0-76,1 2-69,2-1-58,2 1-48,7-8 796,-5 6-898,6-6 209,0 0-116,0 1-110,1-1-102,-1 0-97,1 0-88,0 1-82,0-1-75,2-3-21,1 1-86,1-1-74,-1 1-62,14-13-41,42-36-162,-52 45 112,0 1 53,0-1 74,0 1 95,-5 4-200,123-109 128,-69 62-125,0 0-35,1 1-40,1 1-42,0 2-44,2 0-48,0 3-117,-41 31 115,-1-1-36,11-9-167,-4 3-94,-20 16 190,0 1-38,0 1-35,-1 1-42,1 1-39,-2 0-40,2 0-81,-2 0-46,-1 1-7,-1 0-44,0 0-44,-1 0-47,8-4-488,-1 0-119,0 1-125,-10 6 695,-1 0-35,25-14-3509,-28 16 58</inkml:trace>
  <inkml:trace contextRef="#ctx0" brushRef="#br0" timeOffset="17135.822">10532 12185 8616,'5'13'329,"0"4"159,1-1 85,-1 1 72,1 0 58,5 15 798,8 22 1080,-11-31-1513,1 0-52,0 0-110,-5-12-497,1 1-42,-1 0-47,1-1-51,0 0-57,0 1-61,0-1-66,0 0-70,-3-7 278,-2-4 92,-1-10 95,-11-115 951,4 54-743,2 0-79,4 8-247,1 0-45,3 0-42,2 0-40,2 0-35,2 0-35,13-63 78,1 27-121,4 0-52,11-18-36,27-53-44,-37 106-119,46-81-109,-49 102 130,1 0-40,4-3-78,0-1-84,1 1-100,2 1-119,-15 19 140,-6 9 97,1 1-40,-1 1-47,1 1-55,-1 1-30,1 2-50,0 0-47,-1 1-41,10-9-620,-1 1-51,-9 8 473,0 0-39,0 0-40,0 0-39,0 0-38,0 1-39,1-1-39,0 1-38,34-30-3327</inkml:trace>
  <inkml:trace contextRef="#ctx0" brushRef="#br0" timeOffset="17381.963">12065 10391 7976,'10'27'1551,"-1"0"-94,0 0-96,-2 1-95,0 0-97,-2 0-98,0 0-97,0 1-100,-1-1-100,-1 1-101,0 0-101,0-1-102,-1 1-104,0-1-103,0 1-105,0-1-105,0 26 177,0-1-35,-1 54 114,-8 216 382,-5-126-416,1-66-176,-2-22-116,6-55-37,-1 0-35,-2 9-146,1-21-35,1-8-76,3-16 121,0-1-41,-2 4-132,0-1-78,-2 0-88,0 0-95,-1 0-106,-1-2-112,-1 1-121,6-11 451,-1 1-34,-16 15-1289,11-15 886,-2-1-37,-1-3-41,0-2-44,-2-3-46,0-3-50,3-2 157,0-1 0,1 0 0,-1-1 0,0-1 1045</inkml:trace>
  <inkml:trace contextRef="#ctx0" brushRef="#br0" timeOffset="17636.968">11190 11190 10826,'9'1'1463,"-1"0"-111,0 1-106,0 0-103,0 0-98,-1 0-92,1 1-89,-1 0-84,1 0-79,-1 0-75,0 0-70,0 1-66,0-1-61,0 1-56,0 0-53,1-1-47,3 3 62,0 0-84,6 3 4,1-1-97,20 7-184,53 20 77,-57-24-79,-6-2-45,1 0-63,0 0-77,0-1-94,-11-4 62,0 1-47,1-1-50,-1 0-53,0 0-58,0 0-62,1-1-64,-1 0-69,0 0-73,0 0-77,0-1-79,0 0-85,0 0-87,0 0-92,-1-1-95,1 0-100,38-2-2993,-12-10 31</inkml:trace>
  <inkml:trace contextRef="#ctx0" brushRef="#br0" timeOffset="17937.553">13247 10516 8264,'9'24'1570,"-1"1"-77,0 0-82,0 0-91,1 0-96,-1 0-103,0-1-110,0 1-115,-4-10-428,1-1-43,0 1-45,-1-1-47,1 0-46,0 1-50,-1-1-50,1 0-51,0 0-53,0 0-54,-1 0-55,1 0-58,0 0-57,-1 0-60,1-1-61,0 1-62,0 1-61,1 0-121,-1-2-115,1 0-108,0-1-102,0-2-97,2 0-89,0-1-83,-1-3-37,-1-2 46,0-3 42,0-2 37,2-8-915,-2-8 103,-3-43-2222</inkml:trace>
  <inkml:trace contextRef="#ctx0" brushRef="#br0" timeOffset="18188.586">13139 9294 11243,'0'12'596,"0"0"47,1 24 1411,1-12-716,-2-9-530,0-2-216,0-1-95,0-1-170,-1-1-91,1 0-102,-2 1-115,2-10-225,0 0-47,0 0-41,0 0-36,0 0-108,0-1-36,0 0-131,0 0-345,5-2-3550,24-12-43</inkml:trace>
  <inkml:trace contextRef="#ctx0" brushRef="#br0" timeOffset="18445.966">14219 9198 11339,'20'46'1838,"-3"-5"-258,0-1-56,-1 0-59,1 0-60,-1 0-60,0 1-63,0 1-63,0 1-65,1 2-837,0 0-80,0 0-71,0 0-65,-3-6-60,1-1-37,14 39-91,-9-22-33,-1-1-33,44 126-427,-38-102 371,-12-37 40,-7-20 42,0 0-36,0 1-42,0 0-49,-1 0-55,0 1-60,0-1-66,-1 0-72,-1 0-79,0 1-85,0-1-90,-2-1-96,0 1-103,-1-2-109,-2 17-1087,-1-24 1393,0-1-40,-2 2-272,-1-2-101,2-7 545,-1 0-34,0-1-35,-1 0-38,3-3 240,-2 1 0,1-1 0,0 0-1,0 0 1,0-1 0,0 1 0,-1-1-1,1 0 1,-3-1 498</inkml:trace>
  <inkml:trace contextRef="#ctx0" brushRef="#br0" timeOffset="18694.997">13739 10243 11275,'26'7'1349,"-2"-2"-94,0 0-89,0-2-85,-1-1-77,-1-1-74,0-1-68,0-1-61,0-1-58,0-1-51,1-1-46,-1-1-41,25-8 504,3-4-97,-12 3-742,0-2-69,-1 0-63,0-2-59,0 0-53,0-1-47,0-1-42,-1 0-36,8-6-59,0 1-35,157-102-884,-146 92 633,-15 10 66,0-1-56,-1 0-64,0-1-70,-3 1-42,-1-1-57,7-6-192,18-17-508,-38 32 850,59-50-1493,-40 33 958,-2 0-36,-1-1-39,-1 0-43,-2-2-45,-1 0-49,67-87-3225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1T04:52:1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1125 32,'0'5'637,"1"-1"-297,-1 1 139,1 0 323,-1-1 1520,0-4-1490,0 0-308,0 0-121,0 0-42,0 0-49,0 0-41,0 0 422,0 0-111,0 0 37,-3 2 705,-11 6 128,10-6 48,4-2-27,0-1-792,-2-2-49,-3-3-49,1 0-95,1-2-86,0 1-79,0-1-69,1 0-62,0-1-54,0 0-45,1-1-30,0-1-39,-2-25-49,2 20 55,1 7 30,-1-1 43,-2-60-37,4 0-1,2 0 1,4 0 0,7-27-66,-2 39 114,2 0 0,6-11-114,13-19 168,7 4 49,-31 66-183,1 1 0,1 1 0,0 0 0,1 0 0,1 1 0,0 1 0,1 0 1,0 0-1,12-7-34,-18 17 7,-1-1 0,0 1 0,1 0 0,0 1 0,0-1 0,0 2 1,0-1-1,0 1 0,0 0 0,6 0-7,-7 2-3,1 0 1,0 0-1,0 0 1,-1 1-1,1 1 0,-1-1 1,1 1-1,-1 0 1,1 1-1,-1 0 0,0 0 1,6 4 2,0 0-9,-1 1 0,0 1 0,5 4 9,0 2-32,-1 1 0,0 0 0,5 10 32,9 13-83,-3 2 1,9 18 82,-7-9-55,-3 2 0,-2 1 0,-2 1 0,-3 1 0,-2 1 0,-3 0 0,1 15 55,-9-19-91,-5-27-12,0-3-50,-1-18-18,0-1 73,-1 1 49,0 1 87,0-3-54,0-1-64,1 0-94,-1 0 32,1-1-40,0 1-45,0-1-49,1-4 88,0-2 27,0 1 53,0 0 6,0 1-20,1 0-45,0 0-17,0 0-48,1-1-55,0 1-63,5-8 140,2 0-49,29-29-721,-20 24 598,-6 7 193,-1 1 40,3 0 45,-1 0 69,1 1 81,0 2 92,37-15 487,-7 4-60,0-1 37,-11 3 23,-1-1 1,-1-1 0,0-3-626,-15 9 447,-2 0 0,10-10-447,-14 11 268,-2 0 0,1-1-1,7-10-267,7-20 462,-7-5-76,-15 41-327,-1-1 1,0 1 0,-1-1 0,1 1 0,-1-1 0,0 0-1,0 1 1,-1-1 0,-1-5-60,1 6 47,0 0 0,-1 0 0,0 0 0,0 1 0,0-1 0,0 1 0,-1-1 0,0 1 0,1 0 0,-2-1-47,1 1 33,0 1 0,0 0 0,-1 0 0,1 0 0,-1 1 0,1-1 0,-1 1 0,0 0 0,0 0 0,0 0 1,-3-1-34,-22-2 129,-3 9-40,24-2-75,1 1 0,-1 0-1,1 0 1,-1 0-1,1 1 1,0 0-1,1 1 1,-1 0-1,0 0-13,-2 3 9,0 0 0,1 1-1,1 0 1,-1 0-1,1 1 1,0 0-9,-3 9-3,0 0 0,0 0 0,2 1-1,1 0 1,0 0 0,-3 18 3,2 19-4,6 1 53,4-35-6,0-1 0,1 1-1,2-1 1,0 0 0,1 0 0,1-1 0,7 12-43,-6-14 39,2 0 1,11 16-40,8 3 0,4-3-48,4-6-58,3-4-70,4-7-81,3-7-92,4-8-101,2-7-115,-3-8-141,-2-5-97,7-11-252,-36 16 495,0-1 0,-1 0 0,1-3 560,0-1-833,-1-1 1,10-13 832,10-18-1031,-10 5 258,-4-1 105,-19 34 568,18-38-377,-16 33 355,-1 1 38,-1 1 49,-1 1 41,0 0 45,-2 0 54,-1 8 112,0 4 57,-1 1 388,-1 2-399,1 1-43,0-1-38,-1 0-35,1 1 17,-2 0-56,0 2-5,-2 5-26,3-7-8,0 1 50,-1 21 227,0 0-34,3 21 160,1-10 558,7 35-1030,-3-40 349,1-2 40,5 9 108,-5-22-201,-1-4 38,-6-11-310,0-1-1,0 0 1,0 1 0,1-1-1,-1 1 1,0-1 0,0 0-1,0 1 1,1-1 0,-1 0 0,0 1-1,1-1 1,-1 0 0,0 0-1,1 1 1,-1-1 0,0 0 0,1 0-1,-1 1 1,0-1 0,1 0-1,-1 0 1,1 0 0,-1 0-1,1 0-23,13 3 318,-12-3-275,-1 0 0,0-1 0,0 1 0,1 0-1,-1-1 1,0 1 0,0 0 0,0-1 0,1 0 0,-1 1 0,0-1-1,0 0 1,0 1 0,1-2-43,7-9 348,-3 1-151,-1 0-68,0-1-39,22-68 328,-11 23-174,4-12-21,-10 35-154,2 1-35,6-13 38,2 1-33,0 0-48,3 0-63,1 2-77,3 2-91,1 1-108,2 3-120,-17 22 221,1 1-40,0 1-46,0-1-55,-3 3 38,0 0-41,39-33-1847,-1 3-104,12-6-565,35-21-1543,-3 6 265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1T04:52:13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453 698 32,'0'0'483,"1"-1"-157,0-1 86,2-2 81,0-2-165,1 1 100,0 0-2,-1-1 55,1 0 48,0 0 40,3-7 580,-4 7-458,0-1 0,-1 1 1,1-1-1,-1 0 1,0-2-692,0-13 1409,0-5-437,-4 15-54,-7-8-69,9 19-824,0 1 0,-1 0 0,1-1 0,0 1 1,0 0-1,0-1 0,0 1 0,0 0 0,-1 0 0,1-1 1,0 1-1,0 0 0,-1 0 0,1-1 0,0 1 1,0 0-1,-1 0 0,1 0 0,0-1 0,-1 1 1,1 0-1,0 0 0,0 0 0,-1 0 0,1 0 1,0 0-1,-1 0 0,1 0 0,0 0 0,-1 0 0,1 0 1,-1 0-26,-15-2 404,-15 7 337,16 0-448,1 1-40,-1 2-71,-30 22 314,2 5-93,2 4-74,3 3-55,5 0 26,2 1 0,2 1 1,-5 12-301,17-24 173,2 0 1,0 1-1,-5 21-173,-1 26 223,10 1-34,10-57-115,0 1 1,3 7-75,0-10 50,1 0 1,3 14-51,0-16 24,0-1 0,8 19-24,-6-19-5,1-1 1,1 0 0,2 2 4,1-3-16,0 1 1,1-2 0,4 4 15,-4-5 6,1-1 0,1-1 0,0-1 0,1 0 0,1-1 0,1 0-6,-6-4-7,0-1 1,1 0 0,12 2 6,-16-5-19,1 0 0,0-2 0,0 1 0,0-1-1,3-1 20,32-5-125,-37 3 78,0 0 0,0-1 0,0 0 0,1-2 47,20-11-210,-15 6 52,0-1-46,-1 0-52,0-1-58,-1-1-67,0-1-72,-1 1-81,0-2-86,-1 1-94,-1-1-101,0 0-107,0 0-115,-2 0-122,-4 7 532,0 1-33,20-47-3141,-6 1 42</inkml:trace>
  <inkml:trace contextRef="#ctx0" brushRef="#br0" timeOffset="450.82">1058 774 3491,'-8'3'900,"1"-1"-53,0 1-35,-1-1-36,1 1-36,0 1-34,0-1-35,0 0-34,0 1-34,1 0-33,-7 4 471,0 1-129,2 0-127,-1 1-123,2 1-121,0 0-117,1 2-116,0-1-111,1 2-109,1 0-106,1 1-103,0 7 209,0 1 0,1-1 1,1 1-1,1 0 0,1 0 0,1 0 0,1 0 0,1 0 1,1 0-1,3 15-88,-1-20 77,0 1 1,2-1 0,0 0-1,0 0 1,2-1-1,2 4-77,-4-10 59,1 0-1,0 0 1,1-1-1,0 0 1,0 0-1,1-1 1,1 0-1,-1 0 1,3 0-59,-5-4 30,0-1 1,0 1-1,0-1 1,1-1-1,0 1 1,7 1-31,-8-3 19,0 0 0,0-1 0,1 0 0,-1 0 1,0-1-1,0 0 0,2 0-19,1-1 15,-1-1-1,0 0 1,0 0-1,0-1 1,0 0-1,0 0 1,-1-1-1,1 0 1,-1-1-1,0 1 1,5-6-15,-1 1 9,-1 0 0,0-1 1,-1 0-1,0-1 0,-1 0 0,0-1 1,-1 0-1,0 0 0,-1 0 0,0-1 0,-1 0 1,0-1-1,-1 1 0,-1-1 0,0 0 0,-1-3-9,0-3-175,-2 0 68,-2 0 61,-1 0 50,-1-2 51,-2 0 39,1 8 25,-1-1 0,-1 1 0,0 0 0,0 1 0,-9-13-119,-7-4 110,11 17-105,0 0-35,-1 1-40,-1 1-45,1 1-50,-2 0-56,0 1-61,0 0-67,-1 2-70,0 0-77,0 1-82,-1 1-87,0 1-93,0 1-97,-1 1-102,1 1-109,1 2-549,7 0 762,1 0-36,1 1-41,-1 1-45,2-1-50,0 0-55,1 0-2523</inkml:trace>
  <inkml:trace contextRef="#ctx0" brushRef="#br0" timeOffset="826.184">1633 1391 7207,'0'3'410,"0"0"102,-1-1 85,1 0 71,-1 0-19,1-1 34,-4 2 2633,3-3-2222,0-1-593,0 1-37,-1-1-46,1 1-51,0-1-57,0 0-65,0 0-120,0 1-33,0-1-35,0 0-37,0 0-39,0 0-40,0 0-43,0 0-45,-6-6 506,0-2-64,1 0-57,0-1-51,1 0-45,1-1-40,-4-11 9,3 2-85,-4-26-40,4 19 76,4 19-16,-8-61 23,2-30-69,5 34 131,6-43-131,1 53 98,2 0 0,5-6-98,-2 18 133,2 0 0,14-33-133,-20 58 36,2 0 0,1 0 0,0 1 0,1 0 0,3-3-36,-9 15 18,0 0 0,0 1-1,0 0 1,1 0 0,-1 0-1,1 0 1,0 1 0,4-3-18,-5 4 12,-1 1 0,0-1 0,1 1 0,-1 0 0,1 0 0,0 0 0,-1 1 0,1-1 0,-1 1 0,1 0 0,0 0 0,-1 0 0,1 1 0,0-1 0,0 1-12,1 0 1,1 1 1,0 0 0,-1 0 0,1 0 0,-1 1-1,0 0 1,0 0 0,0 0 0,0 1 0,0 0-2,3 3 11,-1 0 1,1 1 0,-1-1 0,-1 2 0,4 4-12,6 12 49,-2 1 0,0 1 0,5 19-49,-2-5-44,-2 1 63,22 87 211,-21-63-144,-8-33-79,-1 0-37,2 11-80,0 0-99,-1-8-54,-1-1-93,1 1-105,-1-1-116,-5-26 160,0-2-77,-2-2-91,1-1-108,-1-3 54,0 1-63,0-2-200,0 0-512,5 0-2526,-4 0 3693,0-1-1,0 1 1,0 0-1,1 0 1,-1-1-1,0 1 0,0-1 1,0 1-1,0-1 1,0 1-1,0-1 1,0 0-1,0 0 0,0 1 1,0-1-1,0-1 248,1 0-387,-1-1 0,0 0 0,0 1 0,-1-1 0,1 0 0,-1 0 0,1 0 0,-1 0 0,0 0 0,0 0 387</inkml:trace>
  <inkml:trace contextRef="#ctx0" brushRef="#br0" timeOffset="1076.32">2242 1 6182,'5'0'3956,"11"0"-75,-12 0-2525,-3 2-524,1 0-217,0 2-98,28 57-1,1 1-70,-1 0-71,1 1-69,-1 0-70,0 0-69,-1 1-70,1 0-68,-1 1-69,0-1-69,-1 1-68,0 0-69,-1 1-67,0-1-68,-1 1-68,0-1-67,-19-46 38,1 1-46,1 0-84,-1 1-102,-4-11 309,0 1-37,-1-1-38,1 1-43,-1 0-46,-1-1-49,1 1-52,-1 0-57,-1-1-60,0 1-62,0-1-67,-1 1-70,0-9 556,-1 1 0,1-1 0,-1 1 0,1 0 0,-1-1 0,0 1 0,0-1 0,0 0 0,-1 3 426,2-5-31</inkml:trace>
  <inkml:trace contextRef="#ctx0" brushRef="#br0" timeOffset="1289.993">2189 934 7303,'2'3'4239,"0"1"-3443,0-1-45,0-1-45,0 0-42,0 0-41,1 0-41,-1-1-38,1 1-38,0-2-36,0 1-34,3 0 336,0-2-122,1 0-113,-2 0-180,1-1-59,-1 0-54,1 0-48,1-2-17,0 1-52,4-2-12,-1-1-64,13-6 2,23-10-54,1-2-85,0 1-83,0-2-80,0 1-76,-1-1-72,1 0-71,-1 1-65,-13 6 102,-2 1-41,-6 2 32,1 2-41,-2 4 1,-1 1-54,-6 2 91,-1-1-43,21-8-959,-20 7 653,0 1-57,0 1-75,0 0-90,0 0-106,1 1-122,-9 3 569,1 0-36,0 0-38,0 1-41,37-3-2864</inkml:trace>
  <inkml:trace contextRef="#ctx0" brushRef="#br0" timeOffset="1788.228">3567 608 2979,'2'-4'348,"2"-4"320,-1 1 43,-1-1 57,0 0 73,-2 3-233,-1-1 42,0 0 49,-2 0 51,1-1-138,-1 1-68,0 0-61,1 2-51,2 4-432,-2-4 603,-8-3 171,3 2-536,-17-12 383,10 11-311,-4 0 120,7 4-170,-1 0 38,-16 2 214,1 2-43,0 3-40,0 2-37,-23 14 293,2 9-113,13-2-180,4 5-45,-3 10 26,25-28-201,-1 0 0,2 1 0,-3 8-172,7-14 58,0 0-1,1 0 0,0 0 1,1 0-1,0 0 0,1 0 1,0 1-1,0-1 0,1 4-57,1-10 25,-1 0-1,0 0 1,1 1-1,0-1 1,0 0-1,0 0 0,1 0 1,-1 0-1,1 0 1,0 0-1,0-1 1,0 1-1,1 0 1,-1-1-1,1 0 0,0 1 1,0-1-1,0 0 1,0-1-1,1 1 1,-1-1-1,1 1 1,3 1-25,25 7 103,3-8-62,1-7-48,1-6-33,-12 1-13,-1-1-1,0-1 0,1-3 54,11-6-32,41-28-22,-27 11-111,6-8 165,45-45-169,-36 28 106,-7 7 70,-27 30 71,-11 14 37,-20 11-113,1 0 0,-1 0 1,0 0-1,0 0 1,0 0-1,1-1 1,-1 1-1,0 0 0,0 0 1,1 0-1,-1 0 1,0 0-1,0 0 0,1 0 1,-1 0-1,0 0 1,0 0-1,0 1 1,1-1-1,-1 0 0,0 0 1,0 0-1,1 0 1,-1 0-1,0 0 0,0 0 1,0 0-1,1 1 1,-1-1-1,0 0 0,0 0 1,0 0-1,0 1 1,0-1-1,1 0 1,-1 0-1,0 0 0,0 1 1,0-1-1,0 0 1,0 0-1,0 1-2,4 3 19,-1 1-1,1-1 1,-1 1 0,0 0 0,-1 1-1,2 2-18,20 66 126,-10-27-33,-7-27-249,1 0 94,-1-2 68,1-1 39,21 40 218,-15-33-176,2 0-66,0-1-106,-6-12-13,-1 0-45,1 0-49,0 0-55,1-2-59,0 1-67,0-1-69,1-1-77,-1 0-80,2-1-87,-1 0-91,1-1-98,0-1-102,1-1-107,0 0-113,0-1-117,-9-2 642,0-1 0,1 1 0,-1-1 1,1 0-1,-1 0 0,2-1 672,25-10-4014</inkml:trace>
  <inkml:trace contextRef="#ctx0" brushRef="#br0" timeOffset="2042.106">4389 848 6854,'2'9'376,"-1"-1"50,1 1 43,-1 0 38,2 3 253,-1 1 45,7 28 1930,-5-24-1619,0-2-243,0-1-101,-2-6-432,0-1-36,1 0-40,-1 0-42,1-1-47,-1 1-50,1 0-54,0-1-57,0 1-60,0-1-64,0 0-69,0 0-70,5 7-712,-4-8 439,0 0-36,1-1-41,-1 0-49,1-1-54,-1 0-59,3 0-359,-4-2 512,1 0-36,-1-1-35,1 1-40,-1-1-39,1 0-42,0 0-3022</inkml:trace>
  <inkml:trace contextRef="#ctx0" brushRef="#br0" timeOffset="2196.139">4288 336 5701,'-8'-10'629,"0"-1"57,-1 1 48,1 1 39,-3-4 281,-20-22 2004,17 21-1780,2 2-193,-1 0-80,0 0-87,6 6-507,0 0-37,1 1-40,-1-1-43,0 1-47,0 0-49,-1-2 8,0 1-118,1 0-112,0 0-106,2 1-100,0 0-92,2 1-87,0 1-81,2 1-49,0 1-85,1 0-210,5 0-515,7 1-447,4 1-101,2 0-109,0 2-119,18 2-1871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1T04:52:12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472 109 32,'0'0'656,"-1"0"-231,0-2 84,-2 0 63,1 1-273,1-1-86,0 1-43,0-1-30,-2 0 6,1 0 43,1 1-66,0 0 36,0 0 41,-1 0 47,1 0 0,-1 0 39,1 0 45,-1-1 46,0 1 51,-1-1 55,1 1 57,-1-1 60,-56-30 2621,31 18-1919,12 6-641,0 1-59,2 1-73,0 0-85,9 4-160,1 0-62,0 1-54,0 0-46,0 1-26,1 0-43,-5 0-17,4 0 15,1 0 54,-10 2 306,-13 7-91,25-9-306,0 1-1,0-1 1,0 0-1,0 1 1,1-1-1,-1 1 1,0-1-1,0 1 1,1-1-1,-1 1 1,0-1-1,1 1 1,-1 0-1,1-1 1,-1 1-1,0 0 1,1 0-14,-11 13 90,2 0 1,-1 1-1,-4 11-90,-12 33 108,-23 93 33,25-51-8,4 1 0,5 0 0,4 1 0,4 0 0,5 25-133,4-58 157,3 0 0,5 18-157,-4-54 41,1 1-1,2-1 1,1-1 0,1 0 0,9 15-41,-15-37 9,0-1 0,1 1-1,1-1 1,-1 0 0,2-1 0,-1 0 0,1 0 0,1-1 0,4 4-9,-9-9 7,0 0 0,0 0 0,1-1 0,-1 1 0,1-1 0,0 0 0,-1 0 0,1-1 1,0 1-1,3-1-7,-4 0 10,0-1 1,1 0-1,-1 0 1,1 0-1,-1-1 1,1 1 0,-1-1-1,1 0 1,-1 0-1,0-1 1,0 1-1,1-1 1,-1 0-11,6-4 21,-1 0 1,0 0-1,0 0 0,-1-2 0,0 1 1,0-1-1,-1 0 0,1 0 1,-2-1-1,1 0 0,1-4-21,7-13 68,0-2 0,-2 0 0,4-12-68,0-4 35,-3-1 0,-2-1 0,-1-2-35,0-17 75,-3 1 1,-2-1-1,-3-26-75,-6-32 181,-8-41-181,-10-25 27,20 178-106,0 0 59,-3-23 125,2 20-95,2 6-45,-1-1-46,0 3-28,1-1-45,-1 0-51,0 0-57,1 0-64,-1 1-70,1-1-76,-1 0-83,1 4 100,0 1-61,0 1-73,0 1-82,0 0 70,0 0-49,0 0-175,0 0-462,0 0-2327,5 1-54,18 1 86</inkml:trace>
  <inkml:trace contextRef="#ctx0" brushRef="#br0" timeOffset="872.478">940 444 4580,'-2'-3'280,"0"1"119,0-1 100,-1 1 86,1-1 55,0 1 49,-7-6 2057,7 6-2081,-1-1 281,1 2-518,1 0-36,-1 0-38,1 0-50,0 0-57,0 0-64,0 0-69,0 0-75,0 1-82,0-1-87,-1 0 450,1 1-87,0 1-8,1 2-95,1 14 3,3 1-51,3 4-36,8 11-48,-2-1-28,28 78-217,20 86 247,-26-38-85,-23-78 79,-4-1 35,-6-50 32,-2 0 0,-1 7-61,-2-7 75,-2-1 37,5-28-110,0 0 0,0 0 0,0 0 0,0 0 0,0 0 0,-1 0 0,1 0 0,0 0-1,0 0 1,0 0 0,0 0 0,0 0 0,0 0 0,0-1 0,-1 1 0,1 0 0,0 0 0,0 0 0,0 0-1,0 0 1,0 0 0,0 0 0,-1 0 0,1 0 0,0 0 0,0 1 0,0-1 0,0 0 0,0 0 0,0 0 0,0 0-1,-1 0 1,1 0 0,0 0 0,0 0 0,0 0 0,0 0 0,0 0 0,0 0 0,0 0 0,0 1 0,0-1-1,-1 0 1,1 0 0,0 0 0,0 0 0,0 0 0,0 0 0,0 0 0,0 1 0,0-1 0,0 0 0,0 0-1,0 0 1,0 0 0,0 0 0,0 0 0,0 0 0,0 1 0,0-1 0,0 0 0,0 0 0,0 0 0,0 0 0,0 0-1,0 0 1,0 1-2,-1-3 14,-1 1-1,1 0 0,-1-1 1,1 1-1,0 0 0,-1-1 0,1 0 1,0 1-1,0-1 0,0 0 1,0-1-14,-7-25 101,7 11-36,0 0 1,2-14-66,0 10 43,7-140 193,13-2 118,12 1 119,12 6 119,-41 144-539,7-21 418,12-24-471,0 16 302,8 5 68,-14 25-154,0 8-42,-14 4-155,-1-1 0,1 1 0,-1 0-1,1-1 1,-1 1 0,0 0 0,1 0 0,-1 1 0,0-1-1,0 0 1,0 1 0,0-1 0,0 1-19,21 22 120,2 17-10,-4 4-51,-1 0 1,8 34-60,0 11 9,-15-46-46,-1 1-41,0-1-47,0-1-57,7 25-355,-12-38 229,-3-13 58,1 0-63,-1 1-77,1-1-91,-1 0-105,1 0-118,-2-9 304,0 1-35,-1-1-37,1 1-38,1 2-231,0 0-76,1 0-78,-1 0-83,1 0-87,0-1-91,1 1-95,-1 0-100,8 12-2401</inkml:trace>
  <inkml:trace contextRef="#ctx0" brushRef="#br0" timeOffset="1212.452">1848 1123 5189,'2'-2'160,"23"-15"2169,-8 6-817,-3 1-294,0 0-51,-3 2-244,0 0-51,1-1-58,-2 0-66,-1 2-181,0-1-54,0 0-59,0 0-63,-1 0-68,1-1-70,-1 0-76,1 0-80,7-10 220,0-1-50,0-1-43,0 0-40,3-6-3,-1 1-38,31-56 175,-11 8-111,-7-5-98,-26 61-93,0-1 1,-1 1 0,0-1-1,-2 0 1,0 0 0,-1 0-1,-1-14-16,-1 25 10,0 1 0,0-1 0,0 1-1,-1-1 1,0 1 0,0 0 0,-1 0-1,-3-6-9,4 10 6,1 0 0,-1 1 0,0-1 0,0 1 0,0-1 0,-1 1 0,1 0 0,-1 0 0,1 0 0,-1 0 0,-2-1-6,2 1 13,0 1 0,0 0 0,0 0-1,0 0 1,0 0 0,0 0-1,0 1 1,-2-1-13,0 1 14,1 0-1,0 0 1,-1 1-1,1-1 1,0 1 0,-1 0-1,1 0 1,0 0-14,-3 2 14,1 0 0,0 0 0,0 0 0,0 0 0,0 1 0,0 0 0,-4 5-14,0 0 36,0 1 0,0 1-1,-4 6-35,-11 18 124,8-8-28,2 1 0,0 1 0,-5 20-96,5-9 124,2 0 0,-4 30-124,8-25 95,2 1 0,1 18-95,4-23 56,2 1 0,4 25-56,-2-43 11,2-1 0,0 1 0,1-1 0,2 0 0,0 0 0,2 0 0,4 7-11,-7-19-6,0 1-1,1-1 0,1-1 0,-1 1 1,2-2-1,4 6 7,26 16-78,-30-25 35,1-1-1,-1 0 1,9 2 43,16 4-151,2-5-48,2-5-68,1-2-87,0-4-103,-20 1 183,0 0-33,-1 0-36,0-1-37,-1 0-40,0-1-42,27-11-1012,-10 0-737,-1-2 0,16-11 2211,-26 14-916,-1 1 41,10-10-3193,26-26 4068,26-30-4121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1T04:52:22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56 32,'-2'3'731,"0"0"-485,-2 0 86,-3 3 348,5-4-411,-1-1 68,1 1 11,-1-1 75,1 1 86,-1 0 101,-1 1 111,3-2-314,-1 1 33,0-1 35,0 1 35,-1 0 38,1 0 39,-13 10 235,10-9-565,0 1 0,1-1 0,-1 1 0,1 0 0,0 0 0,0 0 0,1 1 0,-1-1 1,1 1-1,-2 4-257,-1 6 508,4 4-42,2 14 7,3 1-95,2 1-78,1 1-60,3 8-8,16 54 243,23 68 70,11 2-88,-31-99-195,2-1 0,4-2 0,31 45-262,-32-63 119,-23-36-69,0 0 0,0-1 0,1 0 0,1 0 0,1 0-50,-8-8 22,0 1 1,0-1-1,1 0 0,-1 0 0,0-1 0,1 1 0,0-1 1,0 0-1,0-1 0,5 1-22,-7-1 11,1-1 1,-1 0-1,1 0 1,-1-1-1,0 1 1,1-1-1,-1 0 1,0 0-1,0 0 1,1-1-1,-1 0 0,0 0 1,0 0-1,-1 0 1,1 0-1,1-1-11,3-4 20,0 0-1,0 0 0,0 0 1,-1-1-1,5-6-19,-1-1 15,-1 0-1,-1-1 1,1-2-15,11-27 12,-2 0 1,-1-2-13,-18 46 0,28-86 23,5-49-62,-4 14 51,-5 45 88,-24 76-97,0 1 0,0 0 0,0-1 1,1 1-1,-1 0 0,0-1 0,0 1 0,0-1 0,0 1 1,1 0-1,-1-1 0,0 1 0,0 0 0,0-1 0,1 1 1,-1 0-1,0 0 0,1-1 0,-1 1 0,0 0 0,1 0 1,-1-1-1,0 1 0,1 0 0,-1 0 0,0 0 0,1 0 1,-1 0-1,1 0 0,-1-1 0,0 1 0,1 0-3,1 0 10,0-1-1,0 0 1,1 1 0,-1-1-1,0 1 1,0 0-1,1 0 1,-1 0-1,0 0 1,0 0 0,1 0-1,-1 1 1,0-1-1,0 1 1,0-1-1,1 1 1,-1 0 0,0 0-1,0 0 1,0 0-1,0 0 1,0 1-1,-1-1 1,1 1 0,0-1-1,-1 1 1,1-1-1,-1 1 1,2 2-10,27 33 134,-1 2 0,-3 1 0,4 9-134,30 46 185,-53-85-162,27 40 147,2-2-1,22 21-169,-43-54 70,0 0 0,1-1 0,17 11-70,-23-18 41,1-1 0,-1 0 0,1 0 0,0-1 0,0-1 1,1 0-1,3 0-41,-8-2 27,0-1 0,0 0 0,0 0 1,1-1-1,-1 0 0,0 0 0,0-1 1,0 0-1,0 0 0,0-1 0,5-1-27,-3 0 28,0-1 0,1 0-1,-2-1 1,1 0 0,0 0-1,-1-1 1,6-5-28,0-1 34,-1 0 1,-1-1-1,1-3-34,7-9 57,-1-1 0,4-10-57,-1-4 9,-1-1 0,-2 0 0,-1-2 0,-3 0 0,-2-1 0,4-21-9,-1-20-19,-5-1-50,-5 0-67,-6 1-84,0 79 262,0-1-26,0 0-35,0 0-34,0-1-34,0-7-184,0 0-127,0-1-122,1 0-117,0 1-111,0-1-108,0 0-103,2 0-96,-1 1-93,2 0-88,0 0-83,0 1-77,2 0-73,0 0-68,16-21-2275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1T04:52:22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5381,'6'15'888,"0"0"-35,0 0-36,0 1-35,-1-1-36,1 0-37,-1 1-38,0-1-38,0 1-38,1 0-40,-1-1-39,0 1-41,0-1-41,-1 1-42,1 0-41,0-1-44,1 3-17,-1-1-54,0 0-55,1 0-55,-1 0-56,1 0-57,0 0-58,-1 0-58,1 0-60,0 0-59,0 0-62,1-1-62,-1 1-61,1-1-65,-1 0-63,1 0-65,-6-15 280,-1 1 67,1-1 61,-1 0 54,1 0 34,0 0 56,0 1 48,0 0 77,0 1 58,0-1-89,0-1-74,0 1-85,0-1-66,-1 0-92,1 1-107,-1-1-123,1 0-20,-1 0-103,0 0-112,0 1-122,0-2 382,1 1-34,-1-1-34,0 1-36,0 0-36,0-1-38,0 1-39,0-1-40,0 0-500,0 0-534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1T04:52:22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5509,'0'1'1983,"-1"2"-709,0 1-358,-1 1 61,1-2-530,1-1-33,-1 0 108,1-1-305,0-1-39,1 1-44,0 0-51,0 1-58,1 0-63,-1 0 61,1 0-53,0 0-50,1-1-47,-1 1-43,0 0-41,0 0-36,0-1-35,3 2-323,0-1-86,-1-1 58,1 1-33,11-2-1595,-7-1 1328,-1-2 54,2 0 109,24-18-2604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1T04:52:24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520 75 5669,'4'2'3748,"-1"-1"-3031,0 1-43,-1 0-42,1 0-40,-1 0-40,1 0-38,-1 0-36,0 1-35,3 2 342,-1 1-123,-1 0-114,1 1-102,-2-2-155,1 1-53,-1 0-47,1 0-42,0 1-17,-1 1-42,1 1-23,2 4-19,0 2-5,-2-5 14,55 159 447,-1 2-68,-3 1-64,-2 1-56,-2 1-50,-4 1-44,36 175 112,-69-289-298,-6-20-33,-1 0 1,-2 11-4,-5-17-37,1-34 36,0-1 1,0 1-1,0 0 0,0 0 1,0-1-1,-1 1 1,1 0-1,0 0 0,0-1 1,-1 1-1,1 0 1,-1-1-1,1 1 0,0 0 1,-1-1-1,1 1 1,-1-1-1,1 1 1,-1-1-1,0 1 0,1-1 1,-1 1-1,0-1 1,1 0-1,-1 1 0,0-1 1,1 0 0,-2 0-1,0-1 0,0 0 0,0 1 0,0-1 0,0 0 1,0-1-1,0 1 0,0 0 0,1 0 0,-1-1 0,0 1 0,1-1 0,0 1 0,-1-1 1,1 0-1,0 1 0,0-1 0,-1 0 0,1 0 0,1 0 1,-25-46 66,0-11-33,-1-14-33,-14-64-1,-22-144-86,48 213 51,-8-34-46,-20-102-57,2-2 54,4 1 80,6-2 103,22 115-10,7 53-24,0-3 77,1 22-30,0-1 34,-2 59 27,-4 1-67,-7 14 30,-6 12-135,12-40 31,-30 89 44,-5-2-1,-4-2 0,-49 81-74,28-73 76,-68 86-76,116-178-51,-25 29 16,28-36-21,2-4-34,1 0-54,-1 0-68,0 0-80,18-18-453,-1-1 80,0 0 73,0 0 64,0 0 58,0 0 51,0 0 44,0-1 37,4-4-316,5-8-303,-6 10 520,0 0-66,1 0-85,27-26-1602,3-1 120,0 0 107,2-1 93,54-43-2198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1T04:52:26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685 1669 5509,'-13'-5'1317,"1"0"-83,-1 2-80,0 0-77,0 1-75,0 0-70,0 2-69,1 0-65,-1 0-63,0 2-59,0 0-57,0 0-54,0 1-51,0 1-48,0 0-45,0 1-43,-7 3 148,0 1-89,1 1-78,0 1-64,-3 3-10,0 1-56,-37 30 328,10 1-101,2 4-55,4 3-53,4 4-51,4 2-48,5 3-46,6 2-44,5 1-41,15-47-75,1 1 0,1 0 0,0 12-43,2-17 19,0 0-1,1 0 1,0 0 0,2 0-1,2 9-18,-4-17 4,1 0 0,0 0 0,1 0-1,-1 0 1,1-1 0,0 1 0,0-1-1,1 0 1,0 0 0,0 0 0,0 0-1,3 2-3,-3-4-1,0 0 0,0-1 1,1 1-1,-1-1 0,1 0 0,-1 0 0,1 0 0,0 0 0,0-1 0,-1 0 0,1 0 0,0 0 0,0-1 0,0 0 0,0 0 0,0 0 0,2 0 1,7-3 8,0 1 0,-1-1 0,1-1 0,-1-1-1,0 0 1,0 0 0,-1-1 0,1-1 0,-1 0 0,-1-1-1,1 0 1,0-1-8,20-18 15,-1 0 0,-2-3 0,12-15-15,3-10 15,-3-1 0,-2-3 0,13-32-15,-13 25-8,-39 66 8,0 0-1,0-1 0,0 1 0,1 0 0,-1 0 0,0 0 1,0-1-1,0 1 0,0 0 0,0 0 0,0 0 1,0-1-1,0 1 0,0 0 0,0 0 0,1 0 1,-1 0-1,0-1 0,0 1 0,0 0 0,0 0 0,0 0 1,1 0-1,-1 0 0,0-1 0,0 1 0,0 0 1,1 0-1,-1 0 0,0 0 0,0 0 0,0 0 1,1 0-1,-1 0 0,0 0 0,0 0 0,0 0 0,1 0 1,-1 0-1,0 0 0,0 0 0,0 0 0,1 0 1,-1 0-1,0 0 0,0 0 1,2 1-7,0 0-1,-1 0 1,1 0-1,-1 1 1,1-1 0,-1 0-1,0 0 1,1 1 0,-1-1-1,0 1 1,0-1-1,0 1 1,0 0 0,0-1-1,0 1 1,-1 0-1,1-1 1,0 1 0,-1 0-1,1 2 8,7 46-212,-6-31 81,3 17-272,7 24-147,-6-35 284,0 1-65,2 0-88,-1-5-18,2 0-97,0-1-115,-5-10 276,2 0-34,-1 0-36,1-1-40,0 0-41,0 1-42,0-1-46,1-1-47,0 1-49,1-1-51,6 7-680,-4-7 419,0-1 113,0-2-68,-1-1 101,0-1-65,2 0-73,-1-2-81,33-4-2937</inkml:trace>
  <inkml:trace contextRef="#ctx0" brushRef="#br0" timeOffset="306.44">1160 2334 8424,'2'9'953,"0"0"38,5 34 3801,-5-32-3524,0 0-65,0 0-88,0 0-114,-1-4-407,1 0-68,-1-1-74,0 0-81,0-1 28,0-5-72,-1-1-60,0-9-59,-1-58-25,0-2-51,-1-1-44,0 0-39,-1-15-31,1 0-34,4-194-126,5 162 108,-7 116 32,1-18-7,1 1-1,0-1 0,2 1 0,0 0 1,1 0-1,1 0 0,1-1 10,-6 18 0,-1 1 0,1-1 0,0 0 0,0 1 0,0-1 0,0 1 0,0 0 0,0-1 0,0 1 0,0 0 0,0-1 0,0 1 0,1 0 0,-1 0 0,1 0 0,-1 0 0,1 0 0,-1 1 0,1-1 0,-1 0 0,1 1-1,0-1 1,-1 1 0,1 0 0,0-1 0,0 1 0,-1 0 0,1 0 0,0 0 0,-1 0 0,1 0 0,0 0 0,0 1 0,-1-1 0,1 1 0,0-1 0,-1 1 0,1 0 0,-1-1 0,1 1 0,-1 0 0,1 0 0,0 1 0,7 4 1,-1 1 0,0 0 0,0 0 0,0 1 0,-1 0 1,4 6-2,26 36-21,-2 1 0,-1 3 21,61 113-142,-25-41-48,-17-37-176,-17-31 15,-5-13-47,-16-23 154,0-2-36,1 0-78,0-1-113,1-2-112,0 0-111,-1-2-107,1-2-107,1-1-104,-1-2-103,13 1-1045,-1-9 36,-2-9 40,-2-9 50,-17 6 1194,0 1 0,0-1 0,-1-1 0,-1 1 0,1-1 840,-7 10-18</inkml:trace>
  <inkml:trace contextRef="#ctx0" brushRef="#br0" timeOffset="703.155">2104 0 8808,'7'14'1382,"-1"0"-90,0 1-89,0-1-84,-1 0-83,0 1-80,0-1-77,-1 1-75,0 0-71,0-1-69,0 1-67,0 0-63,-1 0-62,1 0-57,-1 0-57,0 0-52,0-2-83,0 0-35,3 13 87,1 0-122,-1 0-107,38 121 311,5-1-89,3-10-74,23 40 231,18 18-425,-12-44 213,-39-78 63,40 53-276,-46-79 32,3-3-35,2-5-45,3-6-54,-23-19-34,-7-7-43,-14-6 172,0 0 1,0-1-1,0 1 0,0 0 1,0 0-1,-1 0 0,1 0 1,0-1-1,0 1 0,0 0 1,0 0-1,0 0 1,0-1-1,0 1 0,0 0 1,0 0-1,0 0 0,0-1 1,0 1-1,0 0 0,0 0 1,1 0-1,-1-1 1,0 1-1,0 0 0,0 0 1,0 0-1,0 0 0,0-1 1,0 1-1,1 0 0,-1 0 1,0 0-1,0 0 1,0 0-1,0 0 0,0-1 1,1 1-1,-1 0 0,0 0 1,0 0-1,0 0 1,1 0-1,-1 0 0,0 0 1,0 0-1,0 0 0,0 0 1,1 0-1,-1 0 0,0 0 1,0 0-1,0 0 1,1 0-1,-1 0 0,0 0 1,0 0-1,0 0 0,1 0 1,-1 0-1,0 0 0,0 0 1,0 1-1,0-1 1,1 0-1,-1 0 0,0 0 1,0 0-1,0 0 0,0 1 7,1-5-55,-1 0-1,0 1 1,-1-1-1,1 0 1,0 1 0,-1-1-1,0 0 56,-12-25-347,-7 1 37,-6 3 37,11 13 123,-1 1 0,1 0 0,-2 1 150,-46-21-335,10 12 153,0 7 81,0 7 75,1 7 69,0 7 62,2 7 58,1 8 51,2 6 45,30-16-111,1 0 1,0 1-1,1 0 0,-1 2-148,2 1 156,0 0 1,2 1-1,0 0 1,1 1-1,1 1 0,0-1 1,2 1-1,0 1 0,2 0 1,-2 10-157,4-8 200,0 1 0,2 1 0,0-1 1,2 14-201,7 33 348,-3-52-196,1 0 0,3 9-152,-2-13 84,0 0 1,2 0-1,0 1-84,-1-5 65,1 0 1,0 0-1,9 9-65,-9-12 33,1 0-1,0 0 1,1-1 0,6 4-33,-6-5 15,1 0 0,0-1 0,0-1 0,11 4-15,-6-3 4,-1-1 0,18 2-4,31 0-25,1-10-45,-1-8-54,0-7-64,-2-6-74,-2-4-84,-3-3-94,-39 21 307,-1-1-40,1 0-39,-1 0-38,-1-1-35,1 0-33,16-13-409,-1-1-110,-1-1-93,0-1-78,-1 0-62,2-6-182,53-63-2375,-51 53 2106,-5 5 226,-1-1 87,60-95-3463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CBB6F-D50A-4591-981F-6AD5C8C17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4E468-B6F6-4C66-B4A1-78F9D8D74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7DBD0-97E0-40EE-81A6-230328CC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4C1-AC54-4B13-B112-64BD373807DF}" type="datetimeFigureOut">
              <a:rPr lang="es-MX" smtClean="0"/>
              <a:t>31/07/2018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6482CC-8E65-410D-8FD3-929EDF6D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5BFD8-199C-476D-ACED-EE7B6A21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E533-7F36-4D9D-B4FD-710BF3D2C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26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AF98B-CB66-496F-8710-B2B1E23F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5EEC4F-EA47-4492-9E25-72900FBD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61896-6CF7-4C32-99E4-3D79674C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4C1-AC54-4B13-B112-64BD373807DF}" type="datetimeFigureOut">
              <a:rPr lang="es-MX" smtClean="0"/>
              <a:t>31/07/2018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10CF43-27FF-42D2-9005-1F652E5F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6D8EC-12B0-41AF-9368-55757D8C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E533-7F36-4D9D-B4FD-710BF3D2C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88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D203F5-57B4-45C6-AF9B-A8BF2DB9B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C63BAE-F2B3-4C07-8CBF-8C71147D9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39DE4-3CF3-409E-9C69-BB0BC48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4C1-AC54-4B13-B112-64BD373807DF}" type="datetimeFigureOut">
              <a:rPr lang="es-MX" smtClean="0"/>
              <a:t>31/07/2018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E7B-AC93-4CA1-A9FD-F6C9E58A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49720-7D03-422E-BE29-7F0A6569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E533-7F36-4D9D-B4FD-710BF3D2C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3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6A093-573A-4D82-BCE0-AAD97A0E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E16A7-243B-4CD2-9E06-F6C6C74D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C798A2-4A02-41BE-BF38-9C1B58D0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4C1-AC54-4B13-B112-64BD373807DF}" type="datetimeFigureOut">
              <a:rPr lang="es-MX" smtClean="0"/>
              <a:t>31/07/2018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3E822E-E94B-4041-986D-BBD98A2F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019A4-9DB0-41F7-AE01-93666CA0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E533-7F36-4D9D-B4FD-710BF3D2C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95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2ACA0-372C-45D1-928E-69AE9357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831688-3006-4ED2-9B40-20FC1F0EB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6BB88-750B-4901-ADA8-2B69F43A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4C1-AC54-4B13-B112-64BD373807DF}" type="datetimeFigureOut">
              <a:rPr lang="es-MX" smtClean="0"/>
              <a:t>31/07/2018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9EF2D2-FD6B-419A-A04A-08412074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E3B289-9595-485D-857C-3FD8DD3A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E533-7F36-4D9D-B4FD-710BF3D2C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02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A0893-3608-4C33-99ED-F162DC7B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67F35-D2FD-4EA3-B9D7-B8472C7DC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039E4B-9225-4DC3-842E-9E5CA65EB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0F9A85-4B46-47E6-AA72-F0F3527C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4C1-AC54-4B13-B112-64BD373807DF}" type="datetimeFigureOut">
              <a:rPr lang="es-MX" smtClean="0"/>
              <a:t>31/07/2018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488BE5-293A-4E1D-99AF-83AC60A6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A29174-E643-4EB2-9D9F-8E81D63C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E533-7F36-4D9D-B4FD-710BF3D2C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2D8D3-BD78-4965-ADF7-73B09009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6FFD3A-6C02-4E62-8DEC-06FEB9B45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FB275A-A6FE-4651-A834-0179A5B0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2078C0-BDFA-4FB7-B97C-2EB14AFDD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951C4A-FA4B-4447-B64E-E50C56F11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40FD38-2589-4200-A254-38CD5598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4C1-AC54-4B13-B112-64BD373807DF}" type="datetimeFigureOut">
              <a:rPr lang="es-MX" smtClean="0"/>
              <a:t>31/07/2018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DC49CA-40D8-4638-B21C-5CDA0964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568D26-0C4A-4A16-BA5E-00702070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E533-7F36-4D9D-B4FD-710BF3D2C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1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D0ACD-05EE-48CF-BF95-CB82F590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E7C81B-1FA3-4BE6-B186-B33FFA29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4C1-AC54-4B13-B112-64BD373807DF}" type="datetimeFigureOut">
              <a:rPr lang="es-MX" smtClean="0"/>
              <a:t>31/07/2018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F85C5A-371D-491F-B9F0-7E4EB89B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8FE97-CCA0-4F4B-A958-C24BE7C2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E533-7F36-4D9D-B4FD-710BF3D2C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65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549A6B-EB6A-401E-B2F6-447D1255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4C1-AC54-4B13-B112-64BD373807DF}" type="datetimeFigureOut">
              <a:rPr lang="es-MX" smtClean="0"/>
              <a:t>31/07/2018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E4EE11-E857-4674-B35E-5F2FC2C3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74545-4F20-4D39-B535-1EDD82C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E533-7F36-4D9D-B4FD-710BF3D2C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9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17069-1CDF-46C1-BAB8-43494FC3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84E94-1EA2-4600-854B-775B6576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32E15D-C237-40AB-9597-AF49E1BB2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6EAFD9-C2CF-4DEA-B655-BBA557FA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4C1-AC54-4B13-B112-64BD373807DF}" type="datetimeFigureOut">
              <a:rPr lang="es-MX" smtClean="0"/>
              <a:t>31/07/2018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BC7C42-8D8B-4D62-A62A-2D10E2DB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633EFA-0C93-47BD-9DDE-B001CCAC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E533-7F36-4D9D-B4FD-710BF3D2C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88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3E7FA-EDC9-4710-9548-21D101AD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74DC5A-CF16-4187-A26A-9E761F4C1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314F6B-0427-43A7-90E3-7D5935EAE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63499-DB9C-4F35-A0D7-5C9DC752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4C1-AC54-4B13-B112-64BD373807DF}" type="datetimeFigureOut">
              <a:rPr lang="es-MX" smtClean="0"/>
              <a:t>31/07/2018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FCFE06-E497-4618-A263-21B403CB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A00F02-5047-4C41-997F-9C0B5E7C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E533-7F36-4D9D-B4FD-710BF3D2C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773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2FDF4-B0A8-49C6-996A-EB7E2FB1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BA1567-520D-4B9E-AAA3-11F702B1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C16212-D6C8-4881-B838-BE69042F8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84C1-AC54-4B13-B112-64BD373807DF}" type="datetimeFigureOut">
              <a:rPr lang="es-MX" smtClean="0"/>
              <a:t>31/07/2018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2D37BB-7E36-4000-B176-D3B89163F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7DC04-35C3-4BCC-B7B5-9B67D7BBF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E533-7F36-4D9D-B4FD-710BF3D2C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80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B82C5DE-EF47-493A-9F25-C4F024FE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06" y="0"/>
            <a:ext cx="4451788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C1F66FBA-230C-46D1-AD0A-CC519D8DDE92}"/>
                  </a:ext>
                </a:extLst>
              </p14:cNvPr>
              <p14:cNvContentPartPr/>
              <p14:nvPr/>
            </p14:nvContentPartPr>
            <p14:xfrm>
              <a:off x="118560" y="-36480"/>
              <a:ext cx="10213920" cy="692596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C1F66FBA-230C-46D1-AD0A-CC519D8DDE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20" y="-54479"/>
                <a:ext cx="10249560" cy="69615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61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EFB9905-DF24-4487-B589-E0DD45981F8C}"/>
                  </a:ext>
                </a:extLst>
              </p14:cNvPr>
              <p14:cNvContentPartPr/>
              <p14:nvPr/>
            </p14:nvContentPartPr>
            <p14:xfrm>
              <a:off x="3628560" y="480760"/>
              <a:ext cx="1002240" cy="41760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EFB9905-DF24-4487-B589-E0DD45981F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0560" y="463120"/>
                <a:ext cx="103788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ADA2CF02-8943-43DA-A550-9B051102F28B}"/>
                  </a:ext>
                </a:extLst>
              </p14:cNvPr>
              <p14:cNvContentPartPr/>
              <p14:nvPr/>
            </p14:nvContentPartPr>
            <p14:xfrm>
              <a:off x="1732440" y="539800"/>
              <a:ext cx="1626840" cy="60840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ADA2CF02-8943-43DA-A550-9B051102F2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4440" y="522150"/>
                <a:ext cx="1662480" cy="644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803CB08F-C8AC-466F-B85E-E4FEA57C13B1}"/>
                  </a:ext>
                </a:extLst>
              </p14:cNvPr>
              <p14:cNvContentPartPr/>
              <p14:nvPr/>
            </p14:nvContentPartPr>
            <p14:xfrm>
              <a:off x="450840" y="684520"/>
              <a:ext cx="997560" cy="5439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803CB08F-C8AC-466F-B85E-E4FEA57C1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846" y="666880"/>
                <a:ext cx="1033187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F036E73-FF82-42C8-90E3-30BDABE0FBF6}"/>
                  </a:ext>
                </a:extLst>
              </p14:cNvPr>
              <p14:cNvContentPartPr/>
              <p14:nvPr/>
            </p14:nvContentPartPr>
            <p14:xfrm>
              <a:off x="1893720" y="2192200"/>
              <a:ext cx="668520" cy="45468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F036E73-FF82-42C8-90E3-30BDABE0FB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6080" y="2174200"/>
                <a:ext cx="7041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066D2202-1896-4519-BF57-BB578E8C4435}"/>
                  </a:ext>
                </a:extLst>
              </p14:cNvPr>
              <p14:cNvContentPartPr/>
              <p14:nvPr/>
            </p14:nvContentPartPr>
            <p14:xfrm>
              <a:off x="2799480" y="2180680"/>
              <a:ext cx="70200" cy="19800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066D2202-1896-4519-BF57-BB578E8C44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1840" y="2162680"/>
                <a:ext cx="1058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79F6975B-8657-4322-88B1-7E269CC85643}"/>
                  </a:ext>
                </a:extLst>
              </p14:cNvPr>
              <p14:cNvContentPartPr/>
              <p14:nvPr/>
            </p14:nvContentPartPr>
            <p14:xfrm>
              <a:off x="2777520" y="1942000"/>
              <a:ext cx="42480" cy="1800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79F6975B-8657-4322-88B1-7E269CC856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59520" y="1924000"/>
                <a:ext cx="781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CBFD594E-69A2-4738-86E3-81A43C0F0FDD}"/>
                  </a:ext>
                </a:extLst>
              </p14:cNvPr>
              <p14:cNvContentPartPr/>
              <p14:nvPr/>
            </p14:nvContentPartPr>
            <p14:xfrm>
              <a:off x="1729920" y="3468400"/>
              <a:ext cx="367560" cy="65988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CBFD594E-69A2-4738-86E3-81A43C0F0F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1920" y="3450400"/>
                <a:ext cx="40320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33672669-D6AB-4098-8630-621323047A15}"/>
                  </a:ext>
                </a:extLst>
              </p14:cNvPr>
              <p14:cNvContentPartPr/>
              <p14:nvPr/>
            </p14:nvContentPartPr>
            <p14:xfrm>
              <a:off x="3982800" y="2789800"/>
              <a:ext cx="1218960" cy="90648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33672669-D6AB-4098-8630-621323047A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65160" y="2771800"/>
                <a:ext cx="1254600" cy="9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BF560CA5-B82C-4EC3-B7FF-D18ABDC1B429}"/>
                  </a:ext>
                </a:extLst>
              </p14:cNvPr>
              <p14:cNvContentPartPr/>
              <p14:nvPr/>
            </p14:nvContentPartPr>
            <p14:xfrm>
              <a:off x="2482320" y="3475240"/>
              <a:ext cx="1052640" cy="711000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BF560CA5-B82C-4EC3-B7FF-D18ABDC1B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4674" y="3457600"/>
                <a:ext cx="1088292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CF908065-DFE0-4E3B-A6EC-1B76792375AA}"/>
                  </a:ext>
                </a:extLst>
              </p14:cNvPr>
              <p14:cNvContentPartPr/>
              <p14:nvPr/>
            </p14:nvContentPartPr>
            <p14:xfrm>
              <a:off x="3057960" y="1726000"/>
              <a:ext cx="1062360" cy="671760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CF908065-DFE0-4E3B-A6EC-1B76792375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40320" y="1708000"/>
                <a:ext cx="109800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7" name="Entrada de lápiz 76">
                <a:extLst>
                  <a:ext uri="{FF2B5EF4-FFF2-40B4-BE49-F238E27FC236}">
                    <a16:creationId xmlns:a16="http://schemas.microsoft.com/office/drawing/2014/main" id="{20BB6B57-6392-4B14-B237-FCDBE7B18701}"/>
                  </a:ext>
                </a:extLst>
              </p14:cNvPr>
              <p14:cNvContentPartPr/>
              <p14:nvPr/>
            </p14:nvContentPartPr>
            <p14:xfrm>
              <a:off x="5707560" y="1637080"/>
              <a:ext cx="6046560" cy="4673520"/>
            </p14:xfrm>
          </p:contentPart>
        </mc:Choice>
        <mc:Fallback>
          <p:pic>
            <p:nvPicPr>
              <p:cNvPr id="77" name="Entrada de lápiz 76">
                <a:extLst>
                  <a:ext uri="{FF2B5EF4-FFF2-40B4-BE49-F238E27FC236}">
                    <a16:creationId xmlns:a16="http://schemas.microsoft.com/office/drawing/2014/main" id="{20BB6B57-6392-4B14-B237-FCDBE7B187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89920" y="1619080"/>
                <a:ext cx="6082200" cy="47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1185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Becerril Hernandez</dc:creator>
  <cp:lastModifiedBy>Jorge Becerril Hernandez</cp:lastModifiedBy>
  <cp:revision>4</cp:revision>
  <dcterms:created xsi:type="dcterms:W3CDTF">2018-08-01T04:41:27Z</dcterms:created>
  <dcterms:modified xsi:type="dcterms:W3CDTF">2018-08-01T05:42:09Z</dcterms:modified>
</cp:coreProperties>
</file>