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2FDF-1763-41CF-ACF6-95300001F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DF3BF-0571-4733-8AD7-692FAB87F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81D86-2F30-43A2-8E9A-0329BB55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23B5-CA36-4BBD-BD2E-1C787293372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C5B68-F2E3-480D-B2BD-21840E4A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EB588-119B-4251-848D-CF3C9A5F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7459-D0A2-459B-8BFE-F6E0E0A4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807A-2BBA-4B84-ADA6-65893378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BA481-C5A2-44C3-A607-005A6FC47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ABA4-017B-4E22-B1B0-452601F4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23B5-CA36-4BBD-BD2E-1C787293372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95EA-7839-4F96-9782-92F6CE2B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75DBC-136A-4851-8191-291DF3BF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7459-D0A2-459B-8BFE-F6E0E0A4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4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B855F-F430-4EA4-A885-761139D9A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E8019-C6F8-4561-8424-949F78542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3E0E-F27D-49D3-B970-0C79EBB9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23B5-CA36-4BBD-BD2E-1C787293372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A60D2-81E2-4738-8D4B-ECBE48A3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8794A-907B-4F3F-B49B-881A7139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7459-D0A2-459B-8BFE-F6E0E0A4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2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D32E-0B5D-40F5-8786-179CAC9A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74F7-9D30-4F30-87A5-F483E2EB4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00922-0AFB-4298-A9AC-B455B8D4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23B5-CA36-4BBD-BD2E-1C787293372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5367F-63F5-4ECE-B59A-B8C9BBB9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C8B11-FBB5-4203-823F-C931980B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7459-D0A2-459B-8BFE-F6E0E0A4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9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BDEE-397C-4EE8-A1C5-C398F7C7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FB3C6-8387-4FCB-957C-1E0C5031C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412E-CAB4-4BFA-9CF2-3BA3555A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23B5-CA36-4BBD-BD2E-1C787293372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4A222-EC72-4BED-BEA1-4BE787FF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2BDD3-99DE-49C3-9F92-767AD934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7459-D0A2-459B-8BFE-F6E0E0A4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5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DF0F-AC0E-441E-892C-D5D165D4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67D0-1144-46D2-8432-9AAE69A09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15F3E-CB9A-4715-9A65-0A4B230D2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CB17A-92C3-402E-8F81-69FAE58E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23B5-CA36-4BBD-BD2E-1C787293372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1D252-3C86-4B7C-A657-B8A2962B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F14A8-498D-45DA-B51E-631206B9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7459-D0A2-459B-8BFE-F6E0E0A4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3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6F36-7AAD-4EC2-B269-B4C276599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5E04E-0DDE-4F9D-A88D-04266E0DE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DD7C3-AFDE-4403-B914-F38CFE0CA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99257-B8BC-4B64-86B1-6ECF00C11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DD183-07E3-4FD2-8F63-AD7ACA12E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F20E4-A248-43CD-8A53-7DC1A835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23B5-CA36-4BBD-BD2E-1C787293372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65CDC-4316-4B12-89D9-0C389212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FC46D-C626-437B-8453-18A49BFE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7459-D0A2-459B-8BFE-F6E0E0A4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5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6586-90E7-41A3-BC1E-970E1492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04898-803D-4CDA-9C58-F2044723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23B5-CA36-4BBD-BD2E-1C787293372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F7D44-8878-468F-AB5E-D489C6E5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C5BDD-29C1-4DC4-BA9B-3710EA8A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7459-D0A2-459B-8BFE-F6E0E0A4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E80C3-4E3B-4F03-8033-686A84EE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23B5-CA36-4BBD-BD2E-1C787293372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F04F2-FADC-41DF-AF91-AC85F63D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65AA1-3060-4418-BC54-BA6CAE88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7459-D0A2-459B-8BFE-F6E0E0A4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8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BB48-147E-4974-840F-CF4FF473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5C052-A940-47C1-8747-CB42C681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C54FA-7B60-403F-BDB9-947746857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192B4-34B2-41E0-997B-DB58C7C6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23B5-CA36-4BBD-BD2E-1C787293372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97F63-9A67-415D-95EA-AEC153E8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DB6F8-5D78-4D40-9087-1DBC629C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7459-D0A2-459B-8BFE-F6E0E0A4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2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7C32-8698-4230-98D5-CA7192D2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1CFD8-7046-41B0-9864-29C734BF7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0DC38-261E-46E4-9B75-51EB86BBD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47835-4B4B-4FD9-847E-55A82A9D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23B5-CA36-4BBD-BD2E-1C787293372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9A14E-796A-4F2E-A185-E4EB4D9E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AD6D4-95F1-4C3D-97F4-2AA44EED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7459-D0A2-459B-8BFE-F6E0E0A4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4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76F11-37CC-4D6C-9016-5C5EAB58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8CA63-6CDB-4F67-A4F3-C8BE52178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2305F-23B0-4542-B8E2-2E96DBC2F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23B5-CA36-4BBD-BD2E-1C787293372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D797B-F094-4676-9568-859EB0504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FFEBE-50D3-4C85-BED0-797853649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07459-D0A2-459B-8BFE-F6E0E0A4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A2068FE-2B40-469A-9DB9-59AB79E94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3" y="1155118"/>
            <a:ext cx="7415574" cy="4855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24BD85-839B-4064-80E4-514F243C8508}"/>
              </a:ext>
            </a:extLst>
          </p:cNvPr>
          <p:cNvSpPr txBox="1"/>
          <p:nvPr/>
        </p:nvSpPr>
        <p:spPr>
          <a:xfrm>
            <a:off x="332282" y="292308"/>
            <a:ext cx="5763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Vertically oscillating</a:t>
            </a:r>
          </a:p>
          <a:p>
            <a:endParaRPr lang="en-US" b="1" dirty="0"/>
          </a:p>
          <a:p>
            <a:r>
              <a:rPr lang="en-US" b="1" dirty="0"/>
              <a:t>Tracking error</a:t>
            </a:r>
          </a:p>
          <a:p>
            <a:r>
              <a:rPr lang="en-US" dirty="0"/>
              <a:t>Model 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A7423-63F9-4FBB-83D9-732C47F50D66}"/>
              </a:ext>
            </a:extLst>
          </p:cNvPr>
          <p:cNvSpPr txBox="1"/>
          <p:nvPr/>
        </p:nvSpPr>
        <p:spPr>
          <a:xfrm>
            <a:off x="7769427" y="831954"/>
            <a:ext cx="416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values for fitted coefficients (slope) for all regressors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B9ECADE-998B-4F91-914B-E7ECDF8F7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027" y="1492637"/>
            <a:ext cx="4483752" cy="16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7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24BD85-839B-4064-80E4-514F243C8508}"/>
              </a:ext>
            </a:extLst>
          </p:cNvPr>
          <p:cNvSpPr txBox="1"/>
          <p:nvPr/>
        </p:nvSpPr>
        <p:spPr>
          <a:xfrm>
            <a:off x="332282" y="292308"/>
            <a:ext cx="5763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Vertically oscillating</a:t>
            </a:r>
          </a:p>
          <a:p>
            <a:endParaRPr lang="en-US" b="1" dirty="0"/>
          </a:p>
          <a:p>
            <a:r>
              <a:rPr lang="en-US" b="1" dirty="0"/>
              <a:t>Work</a:t>
            </a:r>
          </a:p>
          <a:p>
            <a:r>
              <a:rPr lang="en-US" dirty="0"/>
              <a:t>Model 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E9B6A-AEF6-40A9-A401-B5142657C4FD}"/>
              </a:ext>
            </a:extLst>
          </p:cNvPr>
          <p:cNvSpPr txBox="1"/>
          <p:nvPr/>
        </p:nvSpPr>
        <p:spPr>
          <a:xfrm>
            <a:off x="7769427" y="831954"/>
            <a:ext cx="416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values for fitted coefficients (slope) for all regressors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4A0846C-B37C-4F17-AF23-78D447440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73" y="1492637"/>
            <a:ext cx="7961908" cy="5187132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B8F6FB2-22E9-4540-8CDD-B73B3C631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426" y="1672439"/>
            <a:ext cx="3966801" cy="152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6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24BD85-839B-4064-80E4-514F243C8508}"/>
              </a:ext>
            </a:extLst>
          </p:cNvPr>
          <p:cNvSpPr txBox="1"/>
          <p:nvPr/>
        </p:nvSpPr>
        <p:spPr>
          <a:xfrm>
            <a:off x="332282" y="292308"/>
            <a:ext cx="5763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Vertically oscillating</a:t>
            </a:r>
          </a:p>
          <a:p>
            <a:endParaRPr lang="en-US" b="1" dirty="0"/>
          </a:p>
          <a:p>
            <a:r>
              <a:rPr lang="en-US" b="1" dirty="0"/>
              <a:t>Cost</a:t>
            </a:r>
          </a:p>
          <a:p>
            <a:r>
              <a:rPr lang="en-US" dirty="0"/>
              <a:t>Model 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E9B6A-AEF6-40A9-A401-B5142657C4FD}"/>
              </a:ext>
            </a:extLst>
          </p:cNvPr>
          <p:cNvSpPr txBox="1"/>
          <p:nvPr/>
        </p:nvSpPr>
        <p:spPr>
          <a:xfrm>
            <a:off x="7769427" y="831954"/>
            <a:ext cx="416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values for fitted coefficients (slope) for all regressors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24FDD1C-AECC-4353-9B5B-393F2199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2" y="1492636"/>
            <a:ext cx="7808606" cy="4892665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130ABBA-03C4-425B-8E8E-121E21C59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426" y="1660496"/>
            <a:ext cx="4349089" cy="156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24BD85-839B-4064-80E4-514F243C8508}"/>
              </a:ext>
            </a:extLst>
          </p:cNvPr>
          <p:cNvSpPr txBox="1"/>
          <p:nvPr/>
        </p:nvSpPr>
        <p:spPr>
          <a:xfrm>
            <a:off x="332282" y="292308"/>
            <a:ext cx="5763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Hovering</a:t>
            </a:r>
          </a:p>
          <a:p>
            <a:endParaRPr lang="en-US" b="1" dirty="0"/>
          </a:p>
          <a:p>
            <a:r>
              <a:rPr lang="en-US" b="1" dirty="0"/>
              <a:t>Error</a:t>
            </a:r>
          </a:p>
          <a:p>
            <a:r>
              <a:rPr lang="en-US" dirty="0"/>
              <a:t>Model 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E9B6A-AEF6-40A9-A401-B5142657C4FD}"/>
              </a:ext>
            </a:extLst>
          </p:cNvPr>
          <p:cNvSpPr txBox="1"/>
          <p:nvPr/>
        </p:nvSpPr>
        <p:spPr>
          <a:xfrm>
            <a:off x="7769427" y="831954"/>
            <a:ext cx="416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values for fitted coefficients (slope) for all regressors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BFC7D8DD-B53A-46AB-8295-7C8DC8997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98" y="1478285"/>
            <a:ext cx="7786602" cy="496901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4529E2B-72F0-400A-ADC0-105DCB04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001" y="1556729"/>
            <a:ext cx="4368201" cy="167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242B6FD-A5C2-4977-9D37-E712BD7BF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98" y="1266522"/>
            <a:ext cx="8112163" cy="5299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24BD85-839B-4064-80E4-514F243C8508}"/>
              </a:ext>
            </a:extLst>
          </p:cNvPr>
          <p:cNvSpPr txBox="1"/>
          <p:nvPr/>
        </p:nvSpPr>
        <p:spPr>
          <a:xfrm>
            <a:off x="332282" y="292308"/>
            <a:ext cx="5763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Hovering</a:t>
            </a:r>
          </a:p>
          <a:p>
            <a:endParaRPr lang="en-US" b="1" dirty="0"/>
          </a:p>
          <a:p>
            <a:r>
              <a:rPr lang="en-US" b="1" dirty="0"/>
              <a:t>Work</a:t>
            </a:r>
          </a:p>
          <a:p>
            <a:r>
              <a:rPr lang="en-US" dirty="0"/>
              <a:t>Model 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E9B6A-AEF6-40A9-A401-B5142657C4FD}"/>
              </a:ext>
            </a:extLst>
          </p:cNvPr>
          <p:cNvSpPr txBox="1"/>
          <p:nvPr/>
        </p:nvSpPr>
        <p:spPr>
          <a:xfrm>
            <a:off x="7769427" y="831954"/>
            <a:ext cx="416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values for fitted coefficients (slope) for all regressors</a:t>
            </a:r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29A6DD3-82A4-492A-91BC-AFD3FD7DE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427" y="1757040"/>
            <a:ext cx="3982128" cy="138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1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D6590D3-83D6-41DF-B7B4-052777CEE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98" y="1247470"/>
            <a:ext cx="8035392" cy="5318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24BD85-839B-4064-80E4-514F243C8508}"/>
              </a:ext>
            </a:extLst>
          </p:cNvPr>
          <p:cNvSpPr txBox="1"/>
          <p:nvPr/>
        </p:nvSpPr>
        <p:spPr>
          <a:xfrm>
            <a:off x="332282" y="292308"/>
            <a:ext cx="5763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Hovering</a:t>
            </a:r>
          </a:p>
          <a:p>
            <a:endParaRPr lang="en-US" b="1" dirty="0"/>
          </a:p>
          <a:p>
            <a:r>
              <a:rPr lang="en-US" b="1" dirty="0"/>
              <a:t>Cost</a:t>
            </a:r>
          </a:p>
          <a:p>
            <a:r>
              <a:rPr lang="en-US" dirty="0"/>
              <a:t>Model 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E9B6A-AEF6-40A9-A401-B5142657C4FD}"/>
              </a:ext>
            </a:extLst>
          </p:cNvPr>
          <p:cNvSpPr txBox="1"/>
          <p:nvPr/>
        </p:nvSpPr>
        <p:spPr>
          <a:xfrm>
            <a:off x="7769427" y="831954"/>
            <a:ext cx="416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values for fitted coefficients (slope) for all regressors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AD4281C-3C11-4584-BD27-910389068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427" y="1527039"/>
            <a:ext cx="4391011" cy="160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9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94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 Deora</dc:creator>
  <cp:lastModifiedBy>Tanvi Deora</cp:lastModifiedBy>
  <cp:revision>3</cp:revision>
  <dcterms:created xsi:type="dcterms:W3CDTF">2021-07-28T17:43:48Z</dcterms:created>
  <dcterms:modified xsi:type="dcterms:W3CDTF">2021-07-29T20:26:04Z</dcterms:modified>
</cp:coreProperties>
</file>