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e7b1764d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e7b1764d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e7b1764d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e7b1764d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7b1764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7b1764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e7b1764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e7b1764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e7b1764d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e7b1764d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e7b1764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e7b1764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e7b1764d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e7b1764d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e7b1764d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e7b1764d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e7b1764d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e7b1764d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e7b1764d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e7b1764d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fixRdLY4BqE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tve.es/play/videos/aqui-hay-trabajo/oportunidades-negocio-crisis/5977659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 E INICIATIVA EMPRENDEDORA (EIE)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Lucía López Ñacle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lucialopez@cev.com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IMPORTANTES EVALUACIÓN 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obtener un aprobado en la nota final, se debe obtener una calificación global de al menos </a:t>
            </a:r>
            <a:r>
              <a:rPr b="1" lang="es"/>
              <a:t>un cinco en cada trimestre</a:t>
            </a:r>
            <a:r>
              <a:rPr lang="es"/>
              <a:t>. En caso de suspender algún trimestre el estudiante deberá presentarse a una recuperación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asistencia en la asignatura es obligatoria, un porcentaje de faltas superior al 30% supone la </a:t>
            </a:r>
            <a:r>
              <a:rPr lang="es"/>
              <a:t>pérdida</a:t>
            </a:r>
            <a:r>
              <a:rPr lang="es"/>
              <a:t> de la evaluación continua. El estudiante deberá presentarse con todo el módulo a las convocatorias extraordinarias. 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750" y="231100"/>
            <a:ext cx="1035225" cy="10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SOY?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50525"/>
            <a:ext cx="88323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FORMACIÓN                                                            EXPERIENCIA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Graduada en Sociología                                       Profesora de FOL y EIE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Graduada en Relaciones Internacionales         Técnica de proyectos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Título en Experto en Desarrollo                          Investigación social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Técnica de Danza Clásica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875" y="2996925"/>
            <a:ext cx="1577950" cy="18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SE PUEDE APRENDER EN EIE?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s">
                <a:solidFill>
                  <a:schemeClr val="dk1"/>
                </a:solidFill>
              </a:rPr>
              <a:t>¿QUÉ ES UNA EMPRESA?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721325" y="1934400"/>
            <a:ext cx="28176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Unidad económica de producción (bienes o servicios) cuya función principal es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maximizar el beneficio minimizando los costes,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coordinando para ello una serie de elemento o factores.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091" y="1724479"/>
            <a:ext cx="4133780" cy="25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SE PUEDE APRENDER EN EIE?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2. ¿QUÉ SIGNIFICA INICIATIVA?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95375" y="1960975"/>
            <a:ext cx="4784700" cy="24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“La </a:t>
            </a:r>
            <a:r>
              <a:rPr lang="es">
                <a:solidFill>
                  <a:srgbClr val="040C28"/>
                </a:solidFill>
                <a:latin typeface="Open Sans"/>
                <a:ea typeface="Open Sans"/>
                <a:cs typeface="Open Sans"/>
                <a:sym typeface="Open Sans"/>
              </a:rPr>
              <a:t>iniciativa emprendedora</a:t>
            </a:r>
            <a:r>
              <a:rPr lang="es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es un proceso social y dinámico en el que los individuos, solos o en colaboración, identifican oportunidades para innovar y actúan transformando las ideas en actividades prácticas dentro de un contexto social, cultural o económico”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196" y="1394071"/>
            <a:ext cx="2573100" cy="25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SE PUEDE APRENDER EN EIE?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79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3. </a:t>
            </a:r>
            <a:r>
              <a:rPr b="1" lang="es">
                <a:solidFill>
                  <a:schemeClr val="dk1"/>
                </a:solidFill>
              </a:rPr>
              <a:t>¿QUÉ SIGNIFICA EMPRENDER?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https://www.youtube.com/watch?v=fixRdLY4BqE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725" y="2279344"/>
            <a:ext cx="4572000" cy="257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¿ES POSIBLE EMPRENDER EN LA ACTUALIDAD? 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https://www.rtve.es/play/videos/aqui-hay-trabajo/oportunidades-negocio-crisis/5977659/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-¿Se puede emprender en épocas de crisis?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-¿Se puede emprender tras una pandemia?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VAMOS A VER?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INICIATIVA EMPRENDEDORA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ESTUDIO DE MERCADO 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FORMA JURÍDICA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TRÁMITES PARA LA PUESTA EN MARCHA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VIABILIDAD DE LA EMPRESA 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OBLIGACIONES</a:t>
            </a:r>
            <a:r>
              <a:rPr lang="es"/>
              <a:t> FISCALES Y ADMINISTRATIVAS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FUENTES DE FINANCIACIÓN 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MARKETING 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RECURSOS HUMANOS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574" y="2470625"/>
            <a:ext cx="3434700" cy="23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¿Y LA NOTA?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00" y="1266325"/>
            <a:ext cx="47434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SERÁ LA EVALUACIÓN?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902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Habrá tres pilares fundamentales a la hora de evaluar: examen, trabajos y actitud. Los porcentajes variarán dependiendo de la evaluación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s">
                <a:solidFill>
                  <a:schemeClr val="dk1"/>
                </a:solidFill>
              </a:rPr>
              <a:t>EXAMEN:</a:t>
            </a:r>
            <a:r>
              <a:rPr lang="es"/>
              <a:t> examen tipo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s">
                <a:solidFill>
                  <a:schemeClr val="dk1"/>
                </a:solidFill>
              </a:rPr>
              <a:t>TRABAJOS Y ACTIVIDADES</a:t>
            </a:r>
            <a:r>
              <a:rPr lang="es">
                <a:solidFill>
                  <a:schemeClr val="dk1"/>
                </a:solidFill>
              </a:rPr>
              <a:t>:</a:t>
            </a:r>
            <a:r>
              <a:rPr lang="es"/>
              <a:t> relacionadas con la materia dada en los temas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s">
                <a:solidFill>
                  <a:schemeClr val="dk1"/>
                </a:solidFill>
              </a:rPr>
              <a:t> ACTITUD: </a:t>
            </a:r>
            <a:r>
              <a:rPr lang="es">
                <a:solidFill>
                  <a:srgbClr val="202124"/>
                </a:solidFill>
              </a:rPr>
              <a:t>participación, puntualidad, respeto hacia el profesor y los compañeros. 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