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>
        <p:scale>
          <a:sx n="96" d="100"/>
          <a:sy n="96" d="100"/>
        </p:scale>
        <p:origin x="17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014CC-376E-473E-A897-03D1D5BF827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D5107-7943-469D-933F-9D78B216B0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D5107-7943-469D-933F-9D78B216B0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0738-0BF5-42CF-8EFA-3A6DFC2C0F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4688-5ADF-42DE-B11E-B2AA0A383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" b="19926"/>
          <a:stretch/>
        </p:blipFill>
        <p:spPr>
          <a:xfrm>
            <a:off x="-192157" y="1"/>
            <a:ext cx="12377532" cy="6858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521380" y="5444772"/>
            <a:ext cx="49754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Merge</a:t>
            </a:r>
            <a:r>
              <a:rPr lang="es-E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</a:t>
            </a:r>
            <a:r>
              <a:rPr lang="es-ES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Sort</a:t>
            </a:r>
            <a:endParaRPr lang="es-E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9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21242D"/>
              </a:clrFrom>
              <a:clrTo>
                <a:srgbClr val="21242D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9" y="-7257"/>
            <a:ext cx="10984411" cy="68652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2870" y="384192"/>
            <a:ext cx="6311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Seudocódigo parte 1°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94495" y="2622301"/>
            <a:ext cx="3558667" cy="2834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MergeSort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(T [ ] a, entero n)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si ( n&gt;1) entonces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a1= a[0...n/2 -1] ; // Primera mitad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a2= a[n/2...n-1] ; // Segunda mitad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MergeSort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(a1, n/2);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MergeSort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(a2, n – n/2);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Merge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(a1,a2,a, n);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}</a:t>
            </a: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88832" y="320582"/>
            <a:ext cx="6311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Seudocódigo parte 2°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21242D"/>
              </a:clrFrom>
              <a:clrTo>
                <a:srgbClr val="21242D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9" y="-7257"/>
            <a:ext cx="10984411" cy="686525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048" y="306245"/>
            <a:ext cx="3276538" cy="6096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Merge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(T [ ] a1,T [ ] a2, T [ ] a, entero n)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entero i, j, k;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 = j = k =0;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mientras(i &lt; n/2 &amp;&amp; j &lt; n - n/2)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si(a1[i] &lt; a2[j]) entonces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b[k] = a1 [i];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i++; k++;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sino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b[k] = a2[j];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j++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k++;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mientras(i &lt; n/2)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b[k] = a1 [i];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i++; k++;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}	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mientras(j &lt; n-n/2)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b[k] = a2 [j];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es-MX" altLang="es-MX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j++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k++;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s-MX" altLang="es-MX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21242D"/>
              </a:clrFrom>
              <a:clrTo>
                <a:srgbClr val="21242D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9" y="0"/>
            <a:ext cx="10984411" cy="686525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47301" y="195106"/>
            <a:ext cx="8682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1° Dividir el vector 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8" name="Picture 4" descr="Merge So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7" b="45932"/>
          <a:stretch/>
        </p:blipFill>
        <p:spPr bwMode="auto">
          <a:xfrm>
            <a:off x="1461859" y="2571941"/>
            <a:ext cx="4793797" cy="247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21242D"/>
              </a:clrFrom>
              <a:clrTo>
                <a:srgbClr val="21242D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9" y="-7257"/>
            <a:ext cx="10984411" cy="68652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7301" y="195106"/>
            <a:ext cx="86821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2° Comparar los datos del </a:t>
            </a:r>
            <a:r>
              <a:rPr lang="es-E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array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050" name="Picture 2" descr="Merge So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62" r="-962"/>
          <a:stretch/>
        </p:blipFill>
        <p:spPr bwMode="auto">
          <a:xfrm>
            <a:off x="939347" y="3178628"/>
            <a:ext cx="4808310" cy="248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4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21242D"/>
              </a:clrFrom>
              <a:clrTo>
                <a:srgbClr val="21242D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9" y="-7257"/>
            <a:ext cx="10984411" cy="686525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47301" y="195106"/>
            <a:ext cx="86821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3° Acomodar los datos del </a:t>
            </a:r>
            <a:r>
              <a:rPr lang="es-E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array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074" name="Picture 2" descr="Merge So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986" r="-1425"/>
          <a:stretch/>
        </p:blipFill>
        <p:spPr bwMode="auto">
          <a:xfrm>
            <a:off x="1352732" y="3166373"/>
            <a:ext cx="4830354" cy="247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7301" y="195106"/>
            <a:ext cx="8682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4° Regresar al paso 2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098" name="Picture 2" descr="Merg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3" y="1550760"/>
            <a:ext cx="47625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21242D"/>
              </a:clrFrom>
              <a:clrTo>
                <a:srgbClr val="21242D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9" y="-7257"/>
            <a:ext cx="10984411" cy="68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8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102</Words>
  <Application>Microsoft Office PowerPoint</Application>
  <PresentationFormat>Panorámica</PresentationFormat>
  <Paragraphs>46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Ricardo Cabrales Reyes</dc:creator>
  <cp:lastModifiedBy>Jorge Ricardo Cabrales Reyes</cp:lastModifiedBy>
  <cp:revision>9</cp:revision>
  <dcterms:created xsi:type="dcterms:W3CDTF">2017-08-28T14:03:12Z</dcterms:created>
  <dcterms:modified xsi:type="dcterms:W3CDTF">2017-08-29T03:44:35Z</dcterms:modified>
</cp:coreProperties>
</file>