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D37-6CE6-43CA-8E0F-906B4329EED6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138-C41A-4A73-B8A8-EE08269794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286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D37-6CE6-43CA-8E0F-906B4329EED6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138-C41A-4A73-B8A8-EE08269794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19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D37-6CE6-43CA-8E0F-906B4329EED6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138-C41A-4A73-B8A8-EE08269794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236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D37-6CE6-43CA-8E0F-906B4329EED6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138-C41A-4A73-B8A8-EE08269794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07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D37-6CE6-43CA-8E0F-906B4329EED6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138-C41A-4A73-B8A8-EE08269794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25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D37-6CE6-43CA-8E0F-906B4329EED6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138-C41A-4A73-B8A8-EE08269794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01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D37-6CE6-43CA-8E0F-906B4329EED6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138-C41A-4A73-B8A8-EE08269794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D37-6CE6-43CA-8E0F-906B4329EED6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138-C41A-4A73-B8A8-EE08269794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62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D37-6CE6-43CA-8E0F-906B4329EED6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138-C41A-4A73-B8A8-EE08269794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712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D37-6CE6-43CA-8E0F-906B4329EED6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138-C41A-4A73-B8A8-EE08269794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21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FD37-6CE6-43CA-8E0F-906B4329EED6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138-C41A-4A73-B8A8-EE08269794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91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CFD37-6CE6-43CA-8E0F-906B4329EED6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1A138-C41A-4A73-B8A8-EE08269794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962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3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6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4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4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0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4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67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Samsung</dc:creator>
  <cp:lastModifiedBy>Samsung</cp:lastModifiedBy>
  <cp:revision>2</cp:revision>
  <dcterms:created xsi:type="dcterms:W3CDTF">2016-11-25T02:38:58Z</dcterms:created>
  <dcterms:modified xsi:type="dcterms:W3CDTF">2016-11-25T03:05:36Z</dcterms:modified>
</cp:coreProperties>
</file>